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aleway SemiBold"/>
      <p:regular r:id="rId23"/>
      <p:bold r:id="rId24"/>
      <p:italic r:id="rId25"/>
      <p:boldItalic r:id="rId26"/>
    </p:embeddedFont>
    <p:embeddedFont>
      <p:font typeface="DM Sans Medium"/>
      <p:regular r:id="rId27"/>
      <p:bold r:id="rId28"/>
      <p:italic r:id="rId29"/>
      <p:boldItalic r:id="rId30"/>
    </p:embeddedFont>
    <p:embeddedFont>
      <p:font typeface="Bebas Neue"/>
      <p:regular r:id="rId31"/>
    </p:embeddedFont>
    <p:embeddedFont>
      <p:font typeface="Raleway Black"/>
      <p:bold r:id="rId32"/>
      <p:boldItalic r:id="rId33"/>
    </p:embeddedFont>
    <p:embeddedFont>
      <p:font typeface="DM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alewaySemiBold-bold.fntdata"/><Relationship Id="rId23" Type="http://schemas.openxmlformats.org/officeDocument/2006/relationships/font" Target="fonts/Raleway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boldItalic.fntdata"/><Relationship Id="rId25" Type="http://schemas.openxmlformats.org/officeDocument/2006/relationships/font" Target="fonts/RalewaySemiBold-italic.fntdata"/><Relationship Id="rId28" Type="http://schemas.openxmlformats.org/officeDocument/2006/relationships/font" Target="fonts/DMSansMedium-bold.fntdata"/><Relationship Id="rId27" Type="http://schemas.openxmlformats.org/officeDocument/2006/relationships/font" Target="fonts/DMSan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ebasNeue-regular.fntdata"/><Relationship Id="rId30" Type="http://schemas.openxmlformats.org/officeDocument/2006/relationships/font" Target="fonts/DMSans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RalewayBlack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Black-bold.fntdata"/><Relationship Id="rId13" Type="http://schemas.openxmlformats.org/officeDocument/2006/relationships/slide" Target="slides/slide8.xml"/><Relationship Id="rId35" Type="http://schemas.openxmlformats.org/officeDocument/2006/relationships/font" Target="fonts/DMSans-bold.fntdata"/><Relationship Id="rId12" Type="http://schemas.openxmlformats.org/officeDocument/2006/relationships/slide" Target="slides/slide7.xml"/><Relationship Id="rId34" Type="http://schemas.openxmlformats.org/officeDocument/2006/relationships/font" Target="fonts/DMSans-regular.fntdata"/><Relationship Id="rId15" Type="http://schemas.openxmlformats.org/officeDocument/2006/relationships/slide" Target="slides/slide10.xml"/><Relationship Id="rId37" Type="http://schemas.openxmlformats.org/officeDocument/2006/relationships/font" Target="fonts/DMSans-boldItalic.fntdata"/><Relationship Id="rId14" Type="http://schemas.openxmlformats.org/officeDocument/2006/relationships/slide" Target="slides/slide9.xml"/><Relationship Id="rId36" Type="http://schemas.openxmlformats.org/officeDocument/2006/relationships/font" Target="fonts/DM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d1da8adc63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d1da8adc6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76ab323968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276ab323968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this point go through each ribbon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123f29fd04_0_2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123f29fd04_0_2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113225ec94a_0_2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113225ec94a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123f29fd04_0_5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123f29fd04_0_5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123f29fd04_0_2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1123f29fd04_0_2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1da8adc63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d1da8adc63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d1da8adc63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d1da8adc63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1123f29fd04_0_3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1123f29fd04_0_3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2ebaecf4c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2ebaecf4c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123f29fd04_0_2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123f29fd04_0_2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this point you can switch to Inventor Demo’s I have an Annotation tool I use for that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76ab32396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276ab32396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276ab323968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276ab323968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330275" y="799475"/>
            <a:ext cx="5895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110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3400">
                <a:latin typeface="Raleway"/>
                <a:ea typeface="Raleway"/>
                <a:cs typeface="Raleway"/>
                <a:sym typeface="Raleway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098175" y="3793125"/>
            <a:ext cx="4012200" cy="358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2" type="ctrTitle"/>
          </p:nvPr>
        </p:nvSpPr>
        <p:spPr>
          <a:xfrm>
            <a:off x="1421575" y="2031963"/>
            <a:ext cx="6803700" cy="84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11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3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" name="Google Shape;13;p2"/>
          <p:cNvSpPr txBox="1"/>
          <p:nvPr>
            <p:ph idx="4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4" name="Google Shape;14;p2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5" name="Google Shape;15;p2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hasCustomPrompt="1" type="title"/>
          </p:nvPr>
        </p:nvSpPr>
        <p:spPr>
          <a:xfrm>
            <a:off x="1284000" y="1501888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6" name="Google Shape;156;p11"/>
          <p:cNvSpPr txBox="1"/>
          <p:nvPr>
            <p:ph idx="1" type="subTitle"/>
          </p:nvPr>
        </p:nvSpPr>
        <p:spPr>
          <a:xfrm>
            <a:off x="2242650" y="3070938"/>
            <a:ext cx="5029200" cy="457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57" name="Google Shape;157;p11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158" name="Google Shape;158;p11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11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3" name="Google Shape;163;p11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64" name="Google Shape;164;p11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65" name="Google Shape;165;p11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1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1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1685700" y="13522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" name="Google Shape;172;p13"/>
          <p:cNvSpPr txBox="1"/>
          <p:nvPr>
            <p:ph hasCustomPrompt="1" idx="2" type="title"/>
          </p:nvPr>
        </p:nvSpPr>
        <p:spPr>
          <a:xfrm>
            <a:off x="754813" y="1437888"/>
            <a:ext cx="804000" cy="7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/>
          <p:nvPr>
            <p:ph idx="1" type="subTitle"/>
          </p:nvPr>
        </p:nvSpPr>
        <p:spPr>
          <a:xfrm>
            <a:off x="1685688" y="177962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3"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13"/>
          <p:cNvSpPr txBox="1"/>
          <p:nvPr>
            <p:ph idx="4" type="title"/>
          </p:nvPr>
        </p:nvSpPr>
        <p:spPr>
          <a:xfrm>
            <a:off x="1685700" y="235940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6" name="Google Shape;176;p13"/>
          <p:cNvSpPr txBox="1"/>
          <p:nvPr>
            <p:ph hasCustomPrompt="1" idx="5" type="title"/>
          </p:nvPr>
        </p:nvSpPr>
        <p:spPr>
          <a:xfrm>
            <a:off x="754813" y="2446677"/>
            <a:ext cx="804000" cy="7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/>
          <p:nvPr>
            <p:ph idx="6" type="subTitle"/>
          </p:nvPr>
        </p:nvSpPr>
        <p:spPr>
          <a:xfrm>
            <a:off x="1685688" y="278676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3"/>
          <p:cNvSpPr txBox="1"/>
          <p:nvPr>
            <p:ph idx="7" type="title"/>
          </p:nvPr>
        </p:nvSpPr>
        <p:spPr>
          <a:xfrm>
            <a:off x="1685700" y="33665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13"/>
          <p:cNvSpPr txBox="1"/>
          <p:nvPr>
            <p:ph hasCustomPrompt="1" idx="8" type="title"/>
          </p:nvPr>
        </p:nvSpPr>
        <p:spPr>
          <a:xfrm>
            <a:off x="754813" y="3455466"/>
            <a:ext cx="804000" cy="7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/>
          <p:nvPr>
            <p:ph idx="9" type="subTitle"/>
          </p:nvPr>
        </p:nvSpPr>
        <p:spPr>
          <a:xfrm>
            <a:off x="1685688" y="37939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13" type="title"/>
          </p:nvPr>
        </p:nvSpPr>
        <p:spPr>
          <a:xfrm>
            <a:off x="5554238" y="13522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2" name="Google Shape;182;p13"/>
          <p:cNvSpPr txBox="1"/>
          <p:nvPr>
            <p:ph hasCustomPrompt="1" idx="14" type="title"/>
          </p:nvPr>
        </p:nvSpPr>
        <p:spPr>
          <a:xfrm>
            <a:off x="4623363" y="1437888"/>
            <a:ext cx="804000" cy="7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/>
          <p:nvPr>
            <p:ph idx="15" type="subTitle"/>
          </p:nvPr>
        </p:nvSpPr>
        <p:spPr>
          <a:xfrm>
            <a:off x="5554238" y="177962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6" type="title"/>
          </p:nvPr>
        </p:nvSpPr>
        <p:spPr>
          <a:xfrm>
            <a:off x="5554238" y="235940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5" name="Google Shape;185;p13"/>
          <p:cNvSpPr txBox="1"/>
          <p:nvPr>
            <p:ph hasCustomPrompt="1" idx="17" type="title"/>
          </p:nvPr>
        </p:nvSpPr>
        <p:spPr>
          <a:xfrm>
            <a:off x="4623363" y="2446677"/>
            <a:ext cx="804000" cy="7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/>
          <p:nvPr>
            <p:ph idx="18" type="subTitle"/>
          </p:nvPr>
        </p:nvSpPr>
        <p:spPr>
          <a:xfrm>
            <a:off x="5554238" y="278676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19" type="title"/>
          </p:nvPr>
        </p:nvSpPr>
        <p:spPr>
          <a:xfrm>
            <a:off x="5554238" y="33665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8" name="Google Shape;188;p13"/>
          <p:cNvSpPr txBox="1"/>
          <p:nvPr>
            <p:ph hasCustomPrompt="1" idx="20" type="title"/>
          </p:nvPr>
        </p:nvSpPr>
        <p:spPr>
          <a:xfrm>
            <a:off x="4623363" y="3455466"/>
            <a:ext cx="804000" cy="7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/>
          <p:nvPr>
            <p:ph idx="21" type="subTitle"/>
          </p:nvPr>
        </p:nvSpPr>
        <p:spPr>
          <a:xfrm>
            <a:off x="5554238" y="37939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3"/>
          <p:cNvSpPr txBox="1"/>
          <p:nvPr>
            <p:ph idx="2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1" name="Google Shape;191;p13"/>
          <p:cNvSpPr txBox="1"/>
          <p:nvPr>
            <p:ph idx="2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92" name="Google Shape;192;p13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93" name="Google Shape;193;p13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13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13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2941049" y="3155700"/>
            <a:ext cx="32619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9" name="Google Shape;199;p14"/>
          <p:cNvSpPr txBox="1"/>
          <p:nvPr>
            <p:ph idx="1" type="subTitle"/>
          </p:nvPr>
        </p:nvSpPr>
        <p:spPr>
          <a:xfrm>
            <a:off x="1931400" y="1580400"/>
            <a:ext cx="5281200" cy="15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200" name="Google Shape;200;p14"/>
          <p:cNvGrpSpPr/>
          <p:nvPr/>
        </p:nvGrpSpPr>
        <p:grpSpPr>
          <a:xfrm>
            <a:off x="7803674" y="274350"/>
            <a:ext cx="740253" cy="263814"/>
            <a:chOff x="7803674" y="274350"/>
            <a:chExt cx="740253" cy="263814"/>
          </a:xfrm>
        </p:grpSpPr>
        <p:sp>
          <p:nvSpPr>
            <p:cNvPr id="201" name="Google Shape;201;p14"/>
            <p:cNvSpPr/>
            <p:nvPr/>
          </p:nvSpPr>
          <p:spPr>
            <a:xfrm>
              <a:off x="7803674" y="274350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8324343" y="359965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8122762" y="354616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7921129" y="404607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4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6" name="Google Shape;206;p14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207" name="Google Shape;207;p14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14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14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idx="1" type="subTitle"/>
          </p:nvPr>
        </p:nvSpPr>
        <p:spPr>
          <a:xfrm>
            <a:off x="865325" y="2833950"/>
            <a:ext cx="4137300" cy="8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5"/>
          <p:cNvSpPr txBox="1"/>
          <p:nvPr>
            <p:ph type="title"/>
          </p:nvPr>
        </p:nvSpPr>
        <p:spPr>
          <a:xfrm>
            <a:off x="865325" y="1437150"/>
            <a:ext cx="4137300" cy="13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15"/>
          <p:cNvSpPr/>
          <p:nvPr/>
        </p:nvSpPr>
        <p:spPr>
          <a:xfrm>
            <a:off x="8102300" y="4488165"/>
            <a:ext cx="236505" cy="234318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17" name="Google Shape;217;p15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218" name="Google Shape;218;p15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19" name="Google Shape;219;p15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15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15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15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/>
          <p:nvPr>
            <p:ph idx="1" type="subTitle"/>
          </p:nvPr>
        </p:nvSpPr>
        <p:spPr>
          <a:xfrm>
            <a:off x="1054900" y="2654525"/>
            <a:ext cx="35874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6"/>
          <p:cNvSpPr txBox="1"/>
          <p:nvPr>
            <p:ph type="title"/>
          </p:nvPr>
        </p:nvSpPr>
        <p:spPr>
          <a:xfrm>
            <a:off x="1054888" y="1743475"/>
            <a:ext cx="3587400" cy="9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26" name="Google Shape;226;p16"/>
          <p:cNvGrpSpPr/>
          <p:nvPr/>
        </p:nvGrpSpPr>
        <p:grpSpPr>
          <a:xfrm>
            <a:off x="8061625" y="432450"/>
            <a:ext cx="353400" cy="353400"/>
            <a:chOff x="1457325" y="419100"/>
            <a:chExt cx="353400" cy="353400"/>
          </a:xfrm>
        </p:grpSpPr>
        <p:sp>
          <p:nvSpPr>
            <p:cNvPr id="227" name="Google Shape;227;p16"/>
            <p:cNvSpPr/>
            <p:nvPr/>
          </p:nvSpPr>
          <p:spPr>
            <a:xfrm>
              <a:off x="1457325" y="419100"/>
              <a:ext cx="353400" cy="353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5775" y="478640"/>
              <a:ext cx="236505" cy="234318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6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0" name="Google Shape;230;p16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231" name="Google Shape;231;p16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32" name="Google Shape;232;p16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16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p16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16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>
            <p:ph idx="1" type="subTitle"/>
          </p:nvPr>
        </p:nvSpPr>
        <p:spPr>
          <a:xfrm>
            <a:off x="4265975" y="2391150"/>
            <a:ext cx="3587400" cy="8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7"/>
          <p:cNvSpPr txBox="1"/>
          <p:nvPr>
            <p:ph type="title"/>
          </p:nvPr>
        </p:nvSpPr>
        <p:spPr>
          <a:xfrm>
            <a:off x="4265963" y="1948950"/>
            <a:ext cx="3587400" cy="4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39" name="Google Shape;239;p17"/>
          <p:cNvGrpSpPr/>
          <p:nvPr/>
        </p:nvGrpSpPr>
        <p:grpSpPr>
          <a:xfrm>
            <a:off x="7405631" y="448830"/>
            <a:ext cx="975170" cy="156026"/>
            <a:chOff x="712006" y="4605318"/>
            <a:chExt cx="975170" cy="156026"/>
          </a:xfrm>
        </p:grpSpPr>
        <p:sp>
          <p:nvSpPr>
            <p:cNvPr id="240" name="Google Shape;240;p17"/>
            <p:cNvSpPr/>
            <p:nvPr/>
          </p:nvSpPr>
          <p:spPr>
            <a:xfrm>
              <a:off x="712006" y="4605318"/>
              <a:ext cx="975170" cy="156026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1" name="Google Shape;241;p17"/>
            <p:cNvGrpSpPr/>
            <p:nvPr/>
          </p:nvGrpSpPr>
          <p:grpSpPr>
            <a:xfrm>
              <a:off x="747411" y="4631877"/>
              <a:ext cx="562181" cy="107388"/>
              <a:chOff x="6832025" y="2584483"/>
              <a:chExt cx="431484" cy="82416"/>
            </a:xfrm>
          </p:grpSpPr>
          <p:sp>
            <p:nvSpPr>
              <p:cNvPr id="242" name="Google Shape;242;p17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7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7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7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0" name="Google Shape;250;p17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1" name="Google Shape;251;p17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252" name="Google Shape;252;p17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53" name="Google Shape;253;p17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17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17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17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6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>
            <p:ph idx="1" type="subTitle"/>
          </p:nvPr>
        </p:nvSpPr>
        <p:spPr>
          <a:xfrm>
            <a:off x="1597850" y="2409750"/>
            <a:ext cx="3587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8"/>
          <p:cNvSpPr txBox="1"/>
          <p:nvPr>
            <p:ph type="title"/>
          </p:nvPr>
        </p:nvSpPr>
        <p:spPr>
          <a:xfrm>
            <a:off x="1597838" y="1967550"/>
            <a:ext cx="3587400" cy="4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0" name="Google Shape;260;p18"/>
          <p:cNvGrpSpPr/>
          <p:nvPr/>
        </p:nvGrpSpPr>
        <p:grpSpPr>
          <a:xfrm>
            <a:off x="783601" y="4605325"/>
            <a:ext cx="748474" cy="119744"/>
            <a:chOff x="6804851" y="2564100"/>
            <a:chExt cx="748474" cy="119744"/>
          </a:xfrm>
        </p:grpSpPr>
        <p:sp>
          <p:nvSpPr>
            <p:cNvPr id="261" name="Google Shape;261;p18"/>
            <p:cNvSpPr/>
            <p:nvPr/>
          </p:nvSpPr>
          <p:spPr>
            <a:xfrm>
              <a:off x="6804851" y="2564100"/>
              <a:ext cx="748474" cy="119744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2" name="Google Shape;262;p18"/>
            <p:cNvGrpSpPr/>
            <p:nvPr/>
          </p:nvGrpSpPr>
          <p:grpSpPr>
            <a:xfrm>
              <a:off x="6832025" y="2584483"/>
              <a:ext cx="431484" cy="82416"/>
              <a:chOff x="6832025" y="2584483"/>
              <a:chExt cx="431484" cy="82416"/>
            </a:xfrm>
          </p:grpSpPr>
          <p:sp>
            <p:nvSpPr>
              <p:cNvPr id="263" name="Google Shape;263;p18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1" name="Google Shape;271;p18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72" name="Google Shape;272;p18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273" name="Google Shape;273;p18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74" name="Google Shape;274;p18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18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18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18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0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" name="Google Shape;280;p19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81" name="Google Shape;281;p19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82" name="Google Shape;282;p19"/>
          <p:cNvSpPr txBox="1"/>
          <p:nvPr>
            <p:ph idx="3" type="subTitle"/>
          </p:nvPr>
        </p:nvSpPr>
        <p:spPr>
          <a:xfrm>
            <a:off x="820050" y="2155275"/>
            <a:ext cx="4836000" cy="22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83" name="Google Shape;283;p19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84" name="Google Shape;284;p19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19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19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19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9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/>
          <p:nvPr>
            <p:ph idx="1" type="subTitle"/>
          </p:nvPr>
        </p:nvSpPr>
        <p:spPr>
          <a:xfrm>
            <a:off x="2416350" y="2899700"/>
            <a:ext cx="4311300" cy="6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0"/>
          <p:cNvSpPr txBox="1"/>
          <p:nvPr>
            <p:ph type="title"/>
          </p:nvPr>
        </p:nvSpPr>
        <p:spPr>
          <a:xfrm>
            <a:off x="2319300" y="1596800"/>
            <a:ext cx="4505400" cy="13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1" name="Google Shape;291;p20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2" name="Google Shape;292;p20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293" name="Google Shape;293;p20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94" name="Google Shape;294;p20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20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20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20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812412" y="2242350"/>
            <a:ext cx="5519100" cy="6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hasCustomPrompt="1" idx="2" type="title"/>
          </p:nvPr>
        </p:nvSpPr>
        <p:spPr>
          <a:xfrm>
            <a:off x="4019550" y="1012100"/>
            <a:ext cx="1104900" cy="1007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2270200" y="3723300"/>
            <a:ext cx="4533000" cy="387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" name="Google Shape;23;p3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24" name="Google Shape;24;p3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idx="3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" name="Google Shape;29;p3"/>
          <p:cNvSpPr txBox="1"/>
          <p:nvPr>
            <p:ph idx="4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31" name="Google Shape;31;p3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" name="Google Shape;32;p3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/>
          <p:nvPr>
            <p:ph idx="1" type="subTitle"/>
          </p:nvPr>
        </p:nvSpPr>
        <p:spPr>
          <a:xfrm>
            <a:off x="2096175" y="3364230"/>
            <a:ext cx="2907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0" name="Google Shape;300;p21"/>
          <p:cNvSpPr txBox="1"/>
          <p:nvPr>
            <p:ph idx="2" type="subTitle"/>
          </p:nvPr>
        </p:nvSpPr>
        <p:spPr>
          <a:xfrm>
            <a:off x="4140227" y="1833288"/>
            <a:ext cx="29076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1" name="Google Shape;301;p21"/>
          <p:cNvSpPr txBox="1"/>
          <p:nvPr>
            <p:ph idx="3" type="subTitle"/>
          </p:nvPr>
        </p:nvSpPr>
        <p:spPr>
          <a:xfrm>
            <a:off x="1555575" y="3711761"/>
            <a:ext cx="3448200" cy="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21"/>
          <p:cNvSpPr txBox="1"/>
          <p:nvPr>
            <p:ph idx="4" type="subTitle"/>
          </p:nvPr>
        </p:nvSpPr>
        <p:spPr>
          <a:xfrm>
            <a:off x="4140232" y="2180686"/>
            <a:ext cx="3448200" cy="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21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04" name="Google Shape;304;p21"/>
          <p:cNvGrpSpPr/>
          <p:nvPr/>
        </p:nvGrpSpPr>
        <p:grpSpPr>
          <a:xfrm>
            <a:off x="7409206" y="460155"/>
            <a:ext cx="975170" cy="156026"/>
            <a:chOff x="7456831" y="4605318"/>
            <a:chExt cx="975170" cy="156026"/>
          </a:xfrm>
        </p:grpSpPr>
        <p:sp>
          <p:nvSpPr>
            <p:cNvPr id="305" name="Google Shape;305;p21"/>
            <p:cNvSpPr/>
            <p:nvPr/>
          </p:nvSpPr>
          <p:spPr>
            <a:xfrm>
              <a:off x="7456831" y="4605318"/>
              <a:ext cx="975170" cy="156026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6" name="Google Shape;306;p21"/>
            <p:cNvGrpSpPr/>
            <p:nvPr/>
          </p:nvGrpSpPr>
          <p:grpSpPr>
            <a:xfrm>
              <a:off x="7492236" y="4631877"/>
              <a:ext cx="562181" cy="107388"/>
              <a:chOff x="6832025" y="2584483"/>
              <a:chExt cx="431484" cy="82416"/>
            </a:xfrm>
          </p:grpSpPr>
          <p:sp>
            <p:nvSpPr>
              <p:cNvPr id="307" name="Google Shape;307;p21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1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1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1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5" name="Google Shape;315;p21"/>
          <p:cNvSpPr txBox="1"/>
          <p:nvPr>
            <p:ph idx="5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6" name="Google Shape;316;p21"/>
          <p:cNvSpPr txBox="1"/>
          <p:nvPr>
            <p:ph idx="6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317" name="Google Shape;317;p21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318" name="Google Shape;318;p21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21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21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21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22"/>
          <p:cNvSpPr txBox="1"/>
          <p:nvPr>
            <p:ph idx="1" type="subTitle"/>
          </p:nvPr>
        </p:nvSpPr>
        <p:spPr>
          <a:xfrm>
            <a:off x="933575" y="1788400"/>
            <a:ext cx="3638100" cy="21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5" name="Google Shape;325;p22"/>
          <p:cNvSpPr txBox="1"/>
          <p:nvPr>
            <p:ph idx="2" type="subTitle"/>
          </p:nvPr>
        </p:nvSpPr>
        <p:spPr>
          <a:xfrm>
            <a:off x="4571665" y="1788400"/>
            <a:ext cx="3638100" cy="21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6" name="Google Shape;326;p22"/>
          <p:cNvSpPr txBox="1"/>
          <p:nvPr>
            <p:ph idx="3" type="subTitle"/>
          </p:nvPr>
        </p:nvSpPr>
        <p:spPr>
          <a:xfrm>
            <a:off x="933622" y="1232000"/>
            <a:ext cx="401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7" name="Google Shape;327;p22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328" name="Google Shape;328;p22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22"/>
          <p:cNvSpPr txBox="1"/>
          <p:nvPr>
            <p:ph idx="4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33" name="Google Shape;333;p22"/>
          <p:cNvSpPr txBox="1"/>
          <p:nvPr>
            <p:ph idx="5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334" name="Google Shape;334;p22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335" name="Google Shape;335;p22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22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22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22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8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41" name="Google Shape;341;p23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42" name="Google Shape;342;p23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3" name="Google Shape;343;p23"/>
          <p:cNvSpPr txBox="1"/>
          <p:nvPr>
            <p:ph idx="3" type="subTitle"/>
          </p:nvPr>
        </p:nvSpPr>
        <p:spPr>
          <a:xfrm>
            <a:off x="974063" y="1211350"/>
            <a:ext cx="35979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4" name="Google Shape;344;p23"/>
          <p:cNvSpPr txBox="1"/>
          <p:nvPr>
            <p:ph idx="4" type="subTitle"/>
          </p:nvPr>
        </p:nvSpPr>
        <p:spPr>
          <a:xfrm>
            <a:off x="4572045" y="1211350"/>
            <a:ext cx="35979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5" name="Google Shape;345;p23"/>
          <p:cNvSpPr/>
          <p:nvPr/>
        </p:nvSpPr>
        <p:spPr>
          <a:xfrm rot="10800000">
            <a:off x="8080713" y="4431211"/>
            <a:ext cx="351497" cy="348221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6" name="Google Shape;346;p23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347" name="Google Shape;347;p23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8" name="Google Shape;348;p23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" name="Google Shape;349;p23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0" name="Google Shape;350;p23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/>
          <p:nvPr>
            <p:ph type="title"/>
          </p:nvPr>
        </p:nvSpPr>
        <p:spPr>
          <a:xfrm>
            <a:off x="1012763" y="2585197"/>
            <a:ext cx="23364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3" name="Google Shape;353;p24"/>
          <p:cNvSpPr txBox="1"/>
          <p:nvPr>
            <p:ph idx="1" type="subTitle"/>
          </p:nvPr>
        </p:nvSpPr>
        <p:spPr>
          <a:xfrm>
            <a:off x="1012763" y="2990799"/>
            <a:ext cx="23364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4"/>
          <p:cNvSpPr txBox="1"/>
          <p:nvPr>
            <p:ph idx="2" type="title"/>
          </p:nvPr>
        </p:nvSpPr>
        <p:spPr>
          <a:xfrm>
            <a:off x="3403800" y="2585197"/>
            <a:ext cx="23364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5" name="Google Shape;355;p24"/>
          <p:cNvSpPr txBox="1"/>
          <p:nvPr>
            <p:ph idx="3" type="subTitle"/>
          </p:nvPr>
        </p:nvSpPr>
        <p:spPr>
          <a:xfrm>
            <a:off x="3403800" y="2990799"/>
            <a:ext cx="23364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24"/>
          <p:cNvSpPr txBox="1"/>
          <p:nvPr>
            <p:ph idx="4" type="title"/>
          </p:nvPr>
        </p:nvSpPr>
        <p:spPr>
          <a:xfrm>
            <a:off x="5794838" y="2585197"/>
            <a:ext cx="23364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7" name="Google Shape;357;p24"/>
          <p:cNvSpPr txBox="1"/>
          <p:nvPr>
            <p:ph idx="5" type="subTitle"/>
          </p:nvPr>
        </p:nvSpPr>
        <p:spPr>
          <a:xfrm>
            <a:off x="5794838" y="2990799"/>
            <a:ext cx="23364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24"/>
          <p:cNvSpPr txBox="1"/>
          <p:nvPr>
            <p:ph idx="6"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9" name="Google Shape;359;p24"/>
          <p:cNvSpPr txBox="1"/>
          <p:nvPr>
            <p:ph idx="7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0" name="Google Shape;360;p24"/>
          <p:cNvSpPr txBox="1"/>
          <p:nvPr>
            <p:ph idx="8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361" name="Google Shape;361;p24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362" name="Google Shape;362;p24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24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24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24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5"/>
          <p:cNvSpPr txBox="1"/>
          <p:nvPr>
            <p:ph type="title"/>
          </p:nvPr>
        </p:nvSpPr>
        <p:spPr>
          <a:xfrm>
            <a:off x="1450388" y="1900825"/>
            <a:ext cx="2867100" cy="4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8" name="Google Shape;368;p25"/>
          <p:cNvSpPr txBox="1"/>
          <p:nvPr>
            <p:ph idx="1" type="subTitle"/>
          </p:nvPr>
        </p:nvSpPr>
        <p:spPr>
          <a:xfrm>
            <a:off x="1764775" y="2385500"/>
            <a:ext cx="2238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25"/>
          <p:cNvSpPr txBox="1"/>
          <p:nvPr>
            <p:ph idx="2" type="title"/>
          </p:nvPr>
        </p:nvSpPr>
        <p:spPr>
          <a:xfrm>
            <a:off x="4826515" y="1900825"/>
            <a:ext cx="2867100" cy="4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0" name="Google Shape;370;p25"/>
          <p:cNvSpPr txBox="1"/>
          <p:nvPr>
            <p:ph idx="3" type="subTitle"/>
          </p:nvPr>
        </p:nvSpPr>
        <p:spPr>
          <a:xfrm>
            <a:off x="5140906" y="2385500"/>
            <a:ext cx="2238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25"/>
          <p:cNvSpPr txBox="1"/>
          <p:nvPr>
            <p:ph idx="4" type="title"/>
          </p:nvPr>
        </p:nvSpPr>
        <p:spPr>
          <a:xfrm>
            <a:off x="1450388" y="3532793"/>
            <a:ext cx="2867100" cy="4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2" name="Google Shape;372;p25"/>
          <p:cNvSpPr txBox="1"/>
          <p:nvPr>
            <p:ph idx="5" type="subTitle"/>
          </p:nvPr>
        </p:nvSpPr>
        <p:spPr>
          <a:xfrm>
            <a:off x="1764775" y="4016375"/>
            <a:ext cx="2238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25"/>
          <p:cNvSpPr txBox="1"/>
          <p:nvPr>
            <p:ph idx="6" type="title"/>
          </p:nvPr>
        </p:nvSpPr>
        <p:spPr>
          <a:xfrm>
            <a:off x="4826515" y="3532793"/>
            <a:ext cx="2867100" cy="4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4" name="Google Shape;374;p25"/>
          <p:cNvSpPr txBox="1"/>
          <p:nvPr>
            <p:ph idx="7" type="subTitle"/>
          </p:nvPr>
        </p:nvSpPr>
        <p:spPr>
          <a:xfrm>
            <a:off x="5140906" y="4016375"/>
            <a:ext cx="2238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25"/>
          <p:cNvSpPr txBox="1"/>
          <p:nvPr>
            <p:ph idx="8"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76" name="Google Shape;376;p25"/>
          <p:cNvGrpSpPr/>
          <p:nvPr/>
        </p:nvGrpSpPr>
        <p:grpSpPr>
          <a:xfrm>
            <a:off x="7456831" y="382143"/>
            <a:ext cx="975170" cy="156026"/>
            <a:chOff x="712006" y="4605318"/>
            <a:chExt cx="975170" cy="156026"/>
          </a:xfrm>
        </p:grpSpPr>
        <p:sp>
          <p:nvSpPr>
            <p:cNvPr id="377" name="Google Shape;377;p25"/>
            <p:cNvSpPr/>
            <p:nvPr/>
          </p:nvSpPr>
          <p:spPr>
            <a:xfrm>
              <a:off x="712006" y="4605318"/>
              <a:ext cx="975170" cy="156026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8" name="Google Shape;378;p25"/>
            <p:cNvGrpSpPr/>
            <p:nvPr/>
          </p:nvGrpSpPr>
          <p:grpSpPr>
            <a:xfrm>
              <a:off x="747411" y="4631877"/>
              <a:ext cx="562181" cy="107388"/>
              <a:chOff x="6832025" y="2584483"/>
              <a:chExt cx="431484" cy="82416"/>
            </a:xfrm>
          </p:grpSpPr>
          <p:sp>
            <p:nvSpPr>
              <p:cNvPr id="379" name="Google Shape;379;p25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5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5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5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7" name="Google Shape;387;p25"/>
          <p:cNvSpPr/>
          <p:nvPr/>
        </p:nvSpPr>
        <p:spPr>
          <a:xfrm rot="10800000">
            <a:off x="711996" y="4467253"/>
            <a:ext cx="296879" cy="294098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5"/>
          <p:cNvSpPr txBox="1"/>
          <p:nvPr>
            <p:ph idx="9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9" name="Google Shape;389;p25"/>
          <p:cNvSpPr txBox="1"/>
          <p:nvPr>
            <p:ph idx="1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390" name="Google Shape;390;p25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391" name="Google Shape;391;p25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25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25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25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 txBox="1"/>
          <p:nvPr>
            <p:ph type="title"/>
          </p:nvPr>
        </p:nvSpPr>
        <p:spPr>
          <a:xfrm>
            <a:off x="1005725" y="17304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7" name="Google Shape;397;p26"/>
          <p:cNvSpPr txBox="1"/>
          <p:nvPr>
            <p:ph idx="1" type="subTitle"/>
          </p:nvPr>
        </p:nvSpPr>
        <p:spPr>
          <a:xfrm>
            <a:off x="1005725" y="22581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26"/>
          <p:cNvSpPr txBox="1"/>
          <p:nvPr>
            <p:ph idx="2" type="title"/>
          </p:nvPr>
        </p:nvSpPr>
        <p:spPr>
          <a:xfrm>
            <a:off x="3419248" y="17304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9" name="Google Shape;399;p26"/>
          <p:cNvSpPr txBox="1"/>
          <p:nvPr>
            <p:ph idx="3" type="subTitle"/>
          </p:nvPr>
        </p:nvSpPr>
        <p:spPr>
          <a:xfrm>
            <a:off x="3419244" y="22581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26"/>
          <p:cNvSpPr txBox="1"/>
          <p:nvPr>
            <p:ph idx="4" type="title"/>
          </p:nvPr>
        </p:nvSpPr>
        <p:spPr>
          <a:xfrm>
            <a:off x="1005725" y="34020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1" name="Google Shape;401;p26"/>
          <p:cNvSpPr txBox="1"/>
          <p:nvPr>
            <p:ph idx="5" type="subTitle"/>
          </p:nvPr>
        </p:nvSpPr>
        <p:spPr>
          <a:xfrm>
            <a:off x="1005725" y="39297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26"/>
          <p:cNvSpPr txBox="1"/>
          <p:nvPr>
            <p:ph idx="6" type="title"/>
          </p:nvPr>
        </p:nvSpPr>
        <p:spPr>
          <a:xfrm>
            <a:off x="3419244" y="34020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3" name="Google Shape;403;p26"/>
          <p:cNvSpPr txBox="1"/>
          <p:nvPr>
            <p:ph idx="7" type="subTitle"/>
          </p:nvPr>
        </p:nvSpPr>
        <p:spPr>
          <a:xfrm>
            <a:off x="3419244" y="39297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26"/>
          <p:cNvSpPr txBox="1"/>
          <p:nvPr>
            <p:ph idx="8" type="title"/>
          </p:nvPr>
        </p:nvSpPr>
        <p:spPr>
          <a:xfrm>
            <a:off x="5832770" y="17304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5" name="Google Shape;405;p26"/>
          <p:cNvSpPr txBox="1"/>
          <p:nvPr>
            <p:ph idx="9" type="subTitle"/>
          </p:nvPr>
        </p:nvSpPr>
        <p:spPr>
          <a:xfrm>
            <a:off x="5832770" y="22581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26"/>
          <p:cNvSpPr txBox="1"/>
          <p:nvPr>
            <p:ph idx="13" type="title"/>
          </p:nvPr>
        </p:nvSpPr>
        <p:spPr>
          <a:xfrm>
            <a:off x="5832770" y="34020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7" name="Google Shape;407;p26"/>
          <p:cNvSpPr txBox="1"/>
          <p:nvPr>
            <p:ph idx="14" type="subTitle"/>
          </p:nvPr>
        </p:nvSpPr>
        <p:spPr>
          <a:xfrm>
            <a:off x="5832770" y="39297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26"/>
          <p:cNvSpPr txBox="1"/>
          <p:nvPr>
            <p:ph idx="15"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09" name="Google Shape;409;p26"/>
          <p:cNvGrpSpPr/>
          <p:nvPr/>
        </p:nvGrpSpPr>
        <p:grpSpPr>
          <a:xfrm>
            <a:off x="8020208" y="396288"/>
            <a:ext cx="411784" cy="383867"/>
            <a:chOff x="712000" y="400050"/>
            <a:chExt cx="539125" cy="502575"/>
          </a:xfrm>
        </p:grpSpPr>
        <p:grpSp>
          <p:nvGrpSpPr>
            <p:cNvPr id="410" name="Google Shape;410;p26"/>
            <p:cNvGrpSpPr/>
            <p:nvPr/>
          </p:nvGrpSpPr>
          <p:grpSpPr>
            <a:xfrm>
              <a:off x="712000" y="400050"/>
              <a:ext cx="353400" cy="353400"/>
              <a:chOff x="1457325" y="419100"/>
              <a:chExt cx="353400" cy="353400"/>
            </a:xfrm>
          </p:grpSpPr>
          <p:sp>
            <p:nvSpPr>
              <p:cNvPr id="411" name="Google Shape;411;p26"/>
              <p:cNvSpPr/>
              <p:nvPr/>
            </p:nvSpPr>
            <p:spPr>
              <a:xfrm>
                <a:off x="1457325" y="419100"/>
                <a:ext cx="353400" cy="353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1515775" y="478640"/>
                <a:ext cx="236505" cy="234318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3" name="Google Shape;413;p26"/>
            <p:cNvGrpSpPr/>
            <p:nvPr/>
          </p:nvGrpSpPr>
          <p:grpSpPr>
            <a:xfrm>
              <a:off x="1005725" y="657225"/>
              <a:ext cx="245400" cy="245400"/>
              <a:chOff x="904875" y="1114425"/>
              <a:chExt cx="245400" cy="245400"/>
            </a:xfrm>
          </p:grpSpPr>
          <p:sp>
            <p:nvSpPr>
              <p:cNvPr id="414" name="Google Shape;414;p26"/>
              <p:cNvSpPr/>
              <p:nvPr/>
            </p:nvSpPr>
            <p:spPr>
              <a:xfrm>
                <a:off x="904875" y="1114425"/>
                <a:ext cx="245400" cy="2454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981600" y="1196400"/>
                <a:ext cx="91950" cy="91100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6" name="Google Shape;416;p26"/>
          <p:cNvSpPr txBox="1"/>
          <p:nvPr>
            <p:ph idx="16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17" name="Google Shape;417;p26"/>
          <p:cNvSpPr txBox="1"/>
          <p:nvPr>
            <p:ph idx="17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418" name="Google Shape;418;p26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419" name="Google Shape;419;p26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0" name="Google Shape;420;p26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Google Shape;421;p26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" name="Google Shape;422;p26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7"/>
          <p:cNvSpPr txBox="1"/>
          <p:nvPr>
            <p:ph hasCustomPrompt="1" type="title"/>
          </p:nvPr>
        </p:nvSpPr>
        <p:spPr>
          <a:xfrm>
            <a:off x="1007694" y="657271"/>
            <a:ext cx="3129000" cy="87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5" name="Google Shape;425;p27"/>
          <p:cNvSpPr txBox="1"/>
          <p:nvPr>
            <p:ph idx="1" type="subTitle"/>
          </p:nvPr>
        </p:nvSpPr>
        <p:spPr>
          <a:xfrm>
            <a:off x="1206444" y="1529716"/>
            <a:ext cx="2731500" cy="3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27"/>
          <p:cNvSpPr txBox="1"/>
          <p:nvPr>
            <p:ph hasCustomPrompt="1" idx="2" type="title"/>
          </p:nvPr>
        </p:nvSpPr>
        <p:spPr>
          <a:xfrm>
            <a:off x="1007694" y="2006914"/>
            <a:ext cx="3129000" cy="87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7" name="Google Shape;427;p27"/>
          <p:cNvSpPr txBox="1"/>
          <p:nvPr>
            <p:ph idx="3" type="subTitle"/>
          </p:nvPr>
        </p:nvSpPr>
        <p:spPr>
          <a:xfrm>
            <a:off x="1206444" y="2878885"/>
            <a:ext cx="2731500" cy="3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27"/>
          <p:cNvSpPr txBox="1"/>
          <p:nvPr>
            <p:ph hasCustomPrompt="1" idx="4" type="title"/>
          </p:nvPr>
        </p:nvSpPr>
        <p:spPr>
          <a:xfrm>
            <a:off x="1007694" y="3356557"/>
            <a:ext cx="3129000" cy="87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9" name="Google Shape;429;p27"/>
          <p:cNvSpPr txBox="1"/>
          <p:nvPr>
            <p:ph idx="5" type="subTitle"/>
          </p:nvPr>
        </p:nvSpPr>
        <p:spPr>
          <a:xfrm>
            <a:off x="1206444" y="4228053"/>
            <a:ext cx="2731500" cy="3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0" name="Google Shape;430;p27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431" name="Google Shape;431;p27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5" name="Google Shape;435;p27"/>
          <p:cNvSpPr txBox="1"/>
          <p:nvPr>
            <p:ph idx="6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36" name="Google Shape;436;p27"/>
          <p:cNvSpPr txBox="1"/>
          <p:nvPr>
            <p:ph idx="7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437" name="Google Shape;437;p27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438" name="Google Shape;438;p27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27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27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27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8"/>
          <p:cNvSpPr txBox="1"/>
          <p:nvPr>
            <p:ph type="title"/>
          </p:nvPr>
        </p:nvSpPr>
        <p:spPr>
          <a:xfrm>
            <a:off x="1152963" y="33244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44" name="Google Shape;444;p28"/>
          <p:cNvSpPr txBox="1"/>
          <p:nvPr>
            <p:ph idx="1" type="subTitle"/>
          </p:nvPr>
        </p:nvSpPr>
        <p:spPr>
          <a:xfrm>
            <a:off x="1152963" y="39109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28"/>
          <p:cNvSpPr txBox="1"/>
          <p:nvPr>
            <p:ph idx="2" type="title"/>
          </p:nvPr>
        </p:nvSpPr>
        <p:spPr>
          <a:xfrm>
            <a:off x="3403813" y="33244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46" name="Google Shape;446;p28"/>
          <p:cNvSpPr txBox="1"/>
          <p:nvPr>
            <p:ph idx="3" type="subTitle"/>
          </p:nvPr>
        </p:nvSpPr>
        <p:spPr>
          <a:xfrm>
            <a:off x="3403813" y="39109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28"/>
          <p:cNvSpPr txBox="1"/>
          <p:nvPr>
            <p:ph idx="4" type="title"/>
          </p:nvPr>
        </p:nvSpPr>
        <p:spPr>
          <a:xfrm>
            <a:off x="5654638" y="33244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Raleway"/>
              <a:buNone/>
              <a:defRPr sz="25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48" name="Google Shape;448;p28"/>
          <p:cNvSpPr txBox="1"/>
          <p:nvPr>
            <p:ph idx="5" type="subTitle"/>
          </p:nvPr>
        </p:nvSpPr>
        <p:spPr>
          <a:xfrm>
            <a:off x="5654638" y="39109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28"/>
          <p:cNvSpPr txBox="1"/>
          <p:nvPr>
            <p:ph idx="6"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0" name="Google Shape;450;p28"/>
          <p:cNvSpPr txBox="1"/>
          <p:nvPr>
            <p:ph hasCustomPrompt="1" idx="7" type="title"/>
          </p:nvPr>
        </p:nvSpPr>
        <p:spPr>
          <a:xfrm>
            <a:off x="1825263" y="2166350"/>
            <a:ext cx="991800" cy="4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51" name="Google Shape;451;p28"/>
          <p:cNvSpPr txBox="1"/>
          <p:nvPr>
            <p:ph hasCustomPrompt="1" idx="8" type="title"/>
          </p:nvPr>
        </p:nvSpPr>
        <p:spPr>
          <a:xfrm>
            <a:off x="4076113" y="2166350"/>
            <a:ext cx="991800" cy="4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52" name="Google Shape;452;p28"/>
          <p:cNvSpPr txBox="1"/>
          <p:nvPr>
            <p:ph hasCustomPrompt="1" idx="9" type="title"/>
          </p:nvPr>
        </p:nvSpPr>
        <p:spPr>
          <a:xfrm>
            <a:off x="6327104" y="2166350"/>
            <a:ext cx="991800" cy="4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53" name="Google Shape;453;p28"/>
          <p:cNvSpPr txBox="1"/>
          <p:nvPr>
            <p:ph idx="13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54" name="Google Shape;454;p28"/>
          <p:cNvSpPr txBox="1"/>
          <p:nvPr>
            <p:ph idx="14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455" name="Google Shape;455;p28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456" name="Google Shape;456;p28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28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28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28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62" name="Google Shape;462;p29"/>
          <p:cNvGrpSpPr/>
          <p:nvPr/>
        </p:nvGrpSpPr>
        <p:grpSpPr>
          <a:xfrm>
            <a:off x="7456806" y="4605318"/>
            <a:ext cx="975187" cy="156026"/>
            <a:chOff x="6804851" y="2564100"/>
            <a:chExt cx="748474" cy="119744"/>
          </a:xfrm>
        </p:grpSpPr>
        <p:sp>
          <p:nvSpPr>
            <p:cNvPr id="463" name="Google Shape;463;p29"/>
            <p:cNvSpPr/>
            <p:nvPr/>
          </p:nvSpPr>
          <p:spPr>
            <a:xfrm>
              <a:off x="6804851" y="2564100"/>
              <a:ext cx="748474" cy="119744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4" name="Google Shape;464;p29"/>
            <p:cNvGrpSpPr/>
            <p:nvPr/>
          </p:nvGrpSpPr>
          <p:grpSpPr>
            <a:xfrm>
              <a:off x="6832025" y="2584483"/>
              <a:ext cx="431484" cy="82416"/>
              <a:chOff x="6832025" y="2584483"/>
              <a:chExt cx="431484" cy="82416"/>
            </a:xfrm>
          </p:grpSpPr>
          <p:sp>
            <p:nvSpPr>
              <p:cNvPr id="465" name="Google Shape;465;p29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3" name="Google Shape;473;p29"/>
          <p:cNvGrpSpPr/>
          <p:nvPr/>
        </p:nvGrpSpPr>
        <p:grpSpPr>
          <a:xfrm>
            <a:off x="7456831" y="4605318"/>
            <a:ext cx="975170" cy="156026"/>
            <a:chOff x="7456831" y="4605318"/>
            <a:chExt cx="975170" cy="156026"/>
          </a:xfrm>
        </p:grpSpPr>
        <p:sp>
          <p:nvSpPr>
            <p:cNvPr id="474" name="Google Shape;474;p29"/>
            <p:cNvSpPr/>
            <p:nvPr/>
          </p:nvSpPr>
          <p:spPr>
            <a:xfrm>
              <a:off x="7456831" y="4605318"/>
              <a:ext cx="975170" cy="156026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5" name="Google Shape;475;p29"/>
            <p:cNvGrpSpPr/>
            <p:nvPr/>
          </p:nvGrpSpPr>
          <p:grpSpPr>
            <a:xfrm>
              <a:off x="7492236" y="4631877"/>
              <a:ext cx="562181" cy="107388"/>
              <a:chOff x="6832025" y="2584483"/>
              <a:chExt cx="431484" cy="82416"/>
            </a:xfrm>
          </p:grpSpPr>
          <p:sp>
            <p:nvSpPr>
              <p:cNvPr id="476" name="Google Shape;476;p29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4" name="Google Shape;484;p29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85" name="Google Shape;485;p29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486" name="Google Shape;486;p29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487" name="Google Shape;487;p29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29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29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29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0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3" name="Google Shape;493;p30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94" name="Google Shape;494;p30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495" name="Google Shape;495;p30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496" name="Google Shape;496;p30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30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30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30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0000" y="1177550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0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7456806" y="4605318"/>
            <a:ext cx="975187" cy="156026"/>
            <a:chOff x="6804851" y="2564100"/>
            <a:chExt cx="748474" cy="119744"/>
          </a:xfrm>
        </p:grpSpPr>
        <p:sp>
          <p:nvSpPr>
            <p:cNvPr id="39" name="Google Shape;39;p4"/>
            <p:cNvSpPr/>
            <p:nvPr/>
          </p:nvSpPr>
          <p:spPr>
            <a:xfrm>
              <a:off x="6804851" y="2564100"/>
              <a:ext cx="748474" cy="119744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" name="Google Shape;40;p4"/>
            <p:cNvGrpSpPr/>
            <p:nvPr/>
          </p:nvGrpSpPr>
          <p:grpSpPr>
            <a:xfrm>
              <a:off x="6832025" y="2584483"/>
              <a:ext cx="431484" cy="82416"/>
              <a:chOff x="6832025" y="2584483"/>
              <a:chExt cx="431484" cy="82416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9" name="Google Shape;49;p4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0" name="Google Shape;50;p4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51" name="Google Shape;51;p4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52" name="Google Shape;52;p4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4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4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4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02" name="Google Shape;502;p31"/>
          <p:cNvGrpSpPr/>
          <p:nvPr/>
        </p:nvGrpSpPr>
        <p:grpSpPr>
          <a:xfrm>
            <a:off x="712006" y="4605330"/>
            <a:ext cx="975170" cy="156026"/>
            <a:chOff x="712006" y="4605318"/>
            <a:chExt cx="975170" cy="156026"/>
          </a:xfrm>
        </p:grpSpPr>
        <p:sp>
          <p:nvSpPr>
            <p:cNvPr id="503" name="Google Shape;503;p31"/>
            <p:cNvSpPr/>
            <p:nvPr/>
          </p:nvSpPr>
          <p:spPr>
            <a:xfrm>
              <a:off x="712006" y="4605318"/>
              <a:ext cx="975170" cy="156026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4" name="Google Shape;504;p31"/>
            <p:cNvGrpSpPr/>
            <p:nvPr/>
          </p:nvGrpSpPr>
          <p:grpSpPr>
            <a:xfrm>
              <a:off x="747411" y="4631877"/>
              <a:ext cx="562181" cy="107388"/>
              <a:chOff x="6832025" y="2584483"/>
              <a:chExt cx="431484" cy="82416"/>
            </a:xfrm>
          </p:grpSpPr>
          <p:sp>
            <p:nvSpPr>
              <p:cNvPr id="505" name="Google Shape;505;p31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1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1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1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1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1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1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1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3" name="Google Shape;513;p31"/>
          <p:cNvGrpSpPr/>
          <p:nvPr/>
        </p:nvGrpSpPr>
        <p:grpSpPr>
          <a:xfrm>
            <a:off x="7803674" y="274350"/>
            <a:ext cx="740253" cy="263814"/>
            <a:chOff x="7803674" y="274350"/>
            <a:chExt cx="740253" cy="263814"/>
          </a:xfrm>
        </p:grpSpPr>
        <p:sp>
          <p:nvSpPr>
            <p:cNvPr id="514" name="Google Shape;514;p31"/>
            <p:cNvSpPr/>
            <p:nvPr/>
          </p:nvSpPr>
          <p:spPr>
            <a:xfrm>
              <a:off x="7803674" y="274350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8324343" y="359965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8122762" y="354616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7921129" y="404607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31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19" name="Google Shape;519;p31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520" name="Google Shape;520;p31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521" name="Google Shape;521;p31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31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31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31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2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2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7" name="Google Shape;527;p32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8" name="Google Shape;528;p32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3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3"/>
          <p:cNvGrpSpPr/>
          <p:nvPr/>
        </p:nvGrpSpPr>
        <p:grpSpPr>
          <a:xfrm>
            <a:off x="768031" y="382155"/>
            <a:ext cx="975170" cy="156026"/>
            <a:chOff x="671456" y="448830"/>
            <a:chExt cx="975170" cy="156026"/>
          </a:xfrm>
        </p:grpSpPr>
        <p:sp>
          <p:nvSpPr>
            <p:cNvPr id="531" name="Google Shape;531;p33"/>
            <p:cNvSpPr/>
            <p:nvPr/>
          </p:nvSpPr>
          <p:spPr>
            <a:xfrm>
              <a:off x="671456" y="448830"/>
              <a:ext cx="975170" cy="156026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2" name="Google Shape;532;p33"/>
            <p:cNvGrpSpPr/>
            <p:nvPr/>
          </p:nvGrpSpPr>
          <p:grpSpPr>
            <a:xfrm>
              <a:off x="706861" y="475389"/>
              <a:ext cx="562181" cy="107388"/>
              <a:chOff x="6832025" y="2584483"/>
              <a:chExt cx="431484" cy="82416"/>
            </a:xfrm>
          </p:grpSpPr>
          <p:sp>
            <p:nvSpPr>
              <p:cNvPr id="533" name="Google Shape;533;p33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3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3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3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3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3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3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3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1" name="Google Shape;541;p33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p33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3" name="Google Shape;543;p33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544" name="Google Shape;544;p33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545" name="Google Shape;545;p33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33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33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33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4"/>
          <p:cNvSpPr txBox="1"/>
          <p:nvPr>
            <p:ph type="ctrTitle"/>
          </p:nvPr>
        </p:nvSpPr>
        <p:spPr>
          <a:xfrm>
            <a:off x="3676575" y="667313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1" name="Google Shape;551;p34"/>
          <p:cNvSpPr txBox="1"/>
          <p:nvPr>
            <p:ph idx="1" type="subTitle"/>
          </p:nvPr>
        </p:nvSpPr>
        <p:spPr>
          <a:xfrm>
            <a:off x="3671700" y="1586850"/>
            <a:ext cx="4293900" cy="12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2" name="Google Shape;552;p34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3" name="Google Shape;553;p34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554" name="Google Shape;554;p34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555" name="Google Shape;555;p34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34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34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34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Google Shape;560;p35"/>
          <p:cNvCxnSpPr/>
          <p:nvPr/>
        </p:nvCxnSpPr>
        <p:spPr>
          <a:xfrm>
            <a:off x="-28650" y="4871400"/>
            <a:ext cx="920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1" name="Google Shape;561;p35"/>
          <p:cNvGrpSpPr/>
          <p:nvPr/>
        </p:nvGrpSpPr>
        <p:grpSpPr>
          <a:xfrm>
            <a:off x="7743206" y="4046953"/>
            <a:ext cx="616248" cy="615772"/>
            <a:chOff x="8346306" y="4043753"/>
            <a:chExt cx="616248" cy="615772"/>
          </a:xfrm>
        </p:grpSpPr>
        <p:sp>
          <p:nvSpPr>
            <p:cNvPr id="562" name="Google Shape;562;p35"/>
            <p:cNvSpPr/>
            <p:nvPr/>
          </p:nvSpPr>
          <p:spPr>
            <a:xfrm>
              <a:off x="8446318" y="4157816"/>
              <a:ext cx="516235" cy="501709"/>
            </a:xfrm>
            <a:custGeom>
              <a:rect b="b" l="l" r="r" t="t"/>
              <a:pathLst>
                <a:path extrusionOk="0" h="22761" w="23420">
                  <a:moveTo>
                    <a:pt x="1" y="1"/>
                  </a:moveTo>
                  <a:lnTo>
                    <a:pt x="1" y="22761"/>
                  </a:lnTo>
                  <a:lnTo>
                    <a:pt x="23420" y="22761"/>
                  </a:lnTo>
                  <a:lnTo>
                    <a:pt x="23420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8478434" y="4253414"/>
              <a:ext cx="452004" cy="373995"/>
            </a:xfrm>
            <a:custGeom>
              <a:rect b="b" l="l" r="r" t="t"/>
              <a:pathLst>
                <a:path extrusionOk="0" h="16967" w="20506">
                  <a:moveTo>
                    <a:pt x="1" y="1"/>
                  </a:moveTo>
                  <a:lnTo>
                    <a:pt x="1" y="16967"/>
                  </a:lnTo>
                  <a:lnTo>
                    <a:pt x="20506" y="16967"/>
                  </a:lnTo>
                  <a:lnTo>
                    <a:pt x="20506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8820291" y="4205251"/>
              <a:ext cx="20676" cy="3064"/>
            </a:xfrm>
            <a:custGeom>
              <a:rect b="b" l="l" r="r" t="t"/>
              <a:pathLst>
                <a:path extrusionOk="0" h="139" w="938">
                  <a:moveTo>
                    <a:pt x="1" y="0"/>
                  </a:moveTo>
                  <a:lnTo>
                    <a:pt x="1" y="139"/>
                  </a:lnTo>
                  <a:lnTo>
                    <a:pt x="937" y="139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8905948" y="4198352"/>
              <a:ext cx="16091" cy="16091"/>
            </a:xfrm>
            <a:custGeom>
              <a:rect b="b" l="l" r="r" t="t"/>
              <a:pathLst>
                <a:path extrusionOk="0" h="730" w="730">
                  <a:moveTo>
                    <a:pt x="105" y="1"/>
                  </a:moveTo>
                  <a:lnTo>
                    <a:pt x="0" y="105"/>
                  </a:lnTo>
                  <a:lnTo>
                    <a:pt x="660" y="729"/>
                  </a:lnTo>
                  <a:lnTo>
                    <a:pt x="729" y="66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8905948" y="4198352"/>
              <a:ext cx="16091" cy="16091"/>
            </a:xfrm>
            <a:custGeom>
              <a:rect b="b" l="l" r="r" t="t"/>
              <a:pathLst>
                <a:path extrusionOk="0" h="730" w="730">
                  <a:moveTo>
                    <a:pt x="660" y="1"/>
                  </a:moveTo>
                  <a:lnTo>
                    <a:pt x="0" y="660"/>
                  </a:lnTo>
                  <a:lnTo>
                    <a:pt x="105" y="729"/>
                  </a:lnTo>
                  <a:lnTo>
                    <a:pt x="729" y="105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8863120" y="4197602"/>
              <a:ext cx="18383" cy="17612"/>
            </a:xfrm>
            <a:custGeom>
              <a:rect b="b" l="l" r="r" t="t"/>
              <a:pathLst>
                <a:path extrusionOk="0" h="799" w="834">
                  <a:moveTo>
                    <a:pt x="694" y="139"/>
                  </a:moveTo>
                  <a:lnTo>
                    <a:pt x="694" y="659"/>
                  </a:lnTo>
                  <a:lnTo>
                    <a:pt x="139" y="659"/>
                  </a:lnTo>
                  <a:lnTo>
                    <a:pt x="139" y="139"/>
                  </a:lnTo>
                  <a:close/>
                  <a:moveTo>
                    <a:pt x="1" y="0"/>
                  </a:moveTo>
                  <a:lnTo>
                    <a:pt x="1" y="798"/>
                  </a:lnTo>
                  <a:lnTo>
                    <a:pt x="833" y="798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8" name="Google Shape;568;p35"/>
            <p:cNvGrpSpPr/>
            <p:nvPr/>
          </p:nvGrpSpPr>
          <p:grpSpPr>
            <a:xfrm>
              <a:off x="8346306" y="4043753"/>
              <a:ext cx="516235" cy="501709"/>
              <a:chOff x="8346306" y="4043753"/>
              <a:chExt cx="516235" cy="501709"/>
            </a:xfrm>
          </p:grpSpPr>
          <p:sp>
            <p:nvSpPr>
              <p:cNvPr id="569" name="Google Shape;569;p35"/>
              <p:cNvSpPr/>
              <p:nvPr/>
            </p:nvSpPr>
            <p:spPr>
              <a:xfrm>
                <a:off x="8346306" y="4043753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5"/>
              <p:cNvSpPr/>
              <p:nvPr/>
            </p:nvSpPr>
            <p:spPr>
              <a:xfrm>
                <a:off x="8378422" y="4139351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5"/>
              <p:cNvSpPr/>
              <p:nvPr/>
            </p:nvSpPr>
            <p:spPr>
              <a:xfrm>
                <a:off x="8720279" y="4091188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5"/>
              <p:cNvSpPr/>
              <p:nvPr/>
            </p:nvSpPr>
            <p:spPr>
              <a:xfrm>
                <a:off x="8805936" y="4084289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105" y="1"/>
                    </a:moveTo>
                    <a:lnTo>
                      <a:pt x="0" y="105"/>
                    </a:lnTo>
                    <a:lnTo>
                      <a:pt x="660" y="729"/>
                    </a:lnTo>
                    <a:lnTo>
                      <a:pt x="729" y="660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5"/>
              <p:cNvSpPr/>
              <p:nvPr/>
            </p:nvSpPr>
            <p:spPr>
              <a:xfrm>
                <a:off x="8805936" y="4084289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5"/>
              <p:cNvSpPr/>
              <p:nvPr/>
            </p:nvSpPr>
            <p:spPr>
              <a:xfrm>
                <a:off x="8763107" y="4083540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5" name="Google Shape;575;p35"/>
          <p:cNvGrpSpPr/>
          <p:nvPr/>
        </p:nvGrpSpPr>
        <p:grpSpPr>
          <a:xfrm>
            <a:off x="828750" y="4162788"/>
            <a:ext cx="739738" cy="499927"/>
            <a:chOff x="8009738" y="444900"/>
            <a:chExt cx="739738" cy="499927"/>
          </a:xfrm>
        </p:grpSpPr>
        <p:grpSp>
          <p:nvGrpSpPr>
            <p:cNvPr id="576" name="Google Shape;576;p35"/>
            <p:cNvGrpSpPr/>
            <p:nvPr/>
          </p:nvGrpSpPr>
          <p:grpSpPr>
            <a:xfrm>
              <a:off x="8114513" y="444900"/>
              <a:ext cx="634963" cy="406652"/>
              <a:chOff x="8114513" y="444900"/>
              <a:chExt cx="634963" cy="406652"/>
            </a:xfrm>
          </p:grpSpPr>
          <p:sp>
            <p:nvSpPr>
              <p:cNvPr id="577" name="Google Shape;577;p35"/>
              <p:cNvSpPr/>
              <p:nvPr/>
            </p:nvSpPr>
            <p:spPr>
              <a:xfrm>
                <a:off x="8114513" y="444900"/>
                <a:ext cx="634950" cy="5900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8706063" y="463100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8706063" y="463100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8114525" y="503900"/>
                <a:ext cx="634950" cy="347652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1" name="Google Shape;581;p35"/>
            <p:cNvGrpSpPr/>
            <p:nvPr/>
          </p:nvGrpSpPr>
          <p:grpSpPr>
            <a:xfrm>
              <a:off x="8009738" y="538175"/>
              <a:ext cx="634963" cy="406652"/>
              <a:chOff x="8009738" y="538175"/>
              <a:chExt cx="634963" cy="406652"/>
            </a:xfrm>
          </p:grpSpPr>
          <p:sp>
            <p:nvSpPr>
              <p:cNvPr id="582" name="Google Shape;582;p35"/>
              <p:cNvSpPr/>
              <p:nvPr/>
            </p:nvSpPr>
            <p:spPr>
              <a:xfrm>
                <a:off x="8009738" y="538175"/>
                <a:ext cx="634950" cy="5900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8009750" y="597175"/>
                <a:ext cx="634950" cy="347652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86" name="Google Shape;586;p35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587" name="Google Shape;587;p35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35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2" name="Google Shape;592;p35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593" name="Google Shape;593;p35"/>
          <p:cNvGrpSpPr/>
          <p:nvPr/>
        </p:nvGrpSpPr>
        <p:grpSpPr>
          <a:xfrm>
            <a:off x="999064" y="-1277365"/>
            <a:ext cx="3457467" cy="2307086"/>
            <a:chOff x="999064" y="-1277365"/>
            <a:chExt cx="3457467" cy="2307086"/>
          </a:xfrm>
        </p:grpSpPr>
        <p:sp>
          <p:nvSpPr>
            <p:cNvPr id="594" name="Google Shape;594;p35"/>
            <p:cNvSpPr/>
            <p:nvPr/>
          </p:nvSpPr>
          <p:spPr>
            <a:xfrm>
              <a:off x="999064" y="-1277365"/>
              <a:ext cx="3457467" cy="2301166"/>
            </a:xfrm>
            <a:custGeom>
              <a:rect b="b" l="l" r="r" t="t"/>
              <a:pathLst>
                <a:path extrusionOk="0" h="17103" w="25697">
                  <a:moveTo>
                    <a:pt x="25609" y="89"/>
                  </a:moveTo>
                  <a:lnTo>
                    <a:pt x="25609" y="17015"/>
                  </a:lnTo>
                  <a:lnTo>
                    <a:pt x="88" y="17015"/>
                  </a:lnTo>
                  <a:lnTo>
                    <a:pt x="88" y="89"/>
                  </a:lnTo>
                  <a:close/>
                  <a:moveTo>
                    <a:pt x="0" y="1"/>
                  </a:moveTo>
                  <a:lnTo>
                    <a:pt x="0" y="17103"/>
                  </a:lnTo>
                  <a:lnTo>
                    <a:pt x="25697" y="17103"/>
                  </a:lnTo>
                  <a:lnTo>
                    <a:pt x="25697" y="17059"/>
                  </a:lnTo>
                  <a:lnTo>
                    <a:pt x="25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999064" y="-1271445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999064" y="-1271445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1378622" y="-1271445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378622" y="-1271445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1764101" y="-1271445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1764101" y="-1271445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143525" y="-1271445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143525" y="-1271445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523083" y="-1271445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2523083" y="-1271445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908562" y="-1271445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908562" y="-1271445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3288120" y="-1271445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3288120" y="-1271445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3673599" y="-1271445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3673599" y="-1271445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4053158" y="-1271445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053158" y="-1271445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010904" y="-897806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010904" y="-897806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1010904" y="-512328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1010904" y="-512328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010904" y="-132769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010904" y="-132769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010904" y="632268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010904" y="632268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35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622" name="Google Shape;622;p35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35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35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35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" name="Google Shape;627;p36"/>
          <p:cNvCxnSpPr/>
          <p:nvPr/>
        </p:nvCxnSpPr>
        <p:spPr>
          <a:xfrm>
            <a:off x="-28650" y="4871400"/>
            <a:ext cx="920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28" name="Google Shape;628;p36"/>
          <p:cNvGrpSpPr/>
          <p:nvPr/>
        </p:nvGrpSpPr>
        <p:grpSpPr>
          <a:xfrm>
            <a:off x="7485021" y="4115951"/>
            <a:ext cx="884879" cy="593594"/>
            <a:chOff x="7547121" y="4126026"/>
            <a:chExt cx="884879" cy="593594"/>
          </a:xfrm>
        </p:grpSpPr>
        <p:grpSp>
          <p:nvGrpSpPr>
            <p:cNvPr id="629" name="Google Shape;629;p36"/>
            <p:cNvGrpSpPr/>
            <p:nvPr/>
          </p:nvGrpSpPr>
          <p:grpSpPr>
            <a:xfrm>
              <a:off x="7547121" y="4126026"/>
              <a:ext cx="807768" cy="501969"/>
              <a:chOff x="7868946" y="4011726"/>
              <a:chExt cx="807768" cy="501969"/>
            </a:xfrm>
          </p:grpSpPr>
          <p:sp>
            <p:nvSpPr>
              <p:cNvPr id="630" name="Google Shape;630;p36"/>
              <p:cNvSpPr/>
              <p:nvPr/>
            </p:nvSpPr>
            <p:spPr>
              <a:xfrm>
                <a:off x="7868946" y="4011726"/>
                <a:ext cx="807768" cy="501969"/>
              </a:xfrm>
              <a:custGeom>
                <a:rect b="b" l="l" r="r" t="t"/>
                <a:pathLst>
                  <a:path extrusionOk="0" h="28590" w="46007">
                    <a:moveTo>
                      <a:pt x="1" y="0"/>
                    </a:moveTo>
                    <a:lnTo>
                      <a:pt x="1" y="28589"/>
                    </a:lnTo>
                    <a:lnTo>
                      <a:pt x="46007" y="28589"/>
                    </a:lnTo>
                    <a:lnTo>
                      <a:pt x="46007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8624304" y="4040959"/>
                <a:ext cx="29883" cy="29865"/>
              </a:xfrm>
              <a:custGeom>
                <a:rect b="b" l="l" r="r" t="t"/>
                <a:pathLst>
                  <a:path extrusionOk="0" h="1701" w="1702">
                    <a:moveTo>
                      <a:pt x="105" y="1"/>
                    </a:moveTo>
                    <a:lnTo>
                      <a:pt x="36" y="35"/>
                    </a:lnTo>
                    <a:lnTo>
                      <a:pt x="1" y="139"/>
                    </a:lnTo>
                    <a:lnTo>
                      <a:pt x="36" y="209"/>
                    </a:lnTo>
                    <a:lnTo>
                      <a:pt x="660" y="868"/>
                    </a:lnTo>
                    <a:lnTo>
                      <a:pt x="36" y="1493"/>
                    </a:lnTo>
                    <a:lnTo>
                      <a:pt x="1" y="1597"/>
                    </a:lnTo>
                    <a:lnTo>
                      <a:pt x="36" y="1666"/>
                    </a:lnTo>
                    <a:lnTo>
                      <a:pt x="105" y="1701"/>
                    </a:lnTo>
                    <a:lnTo>
                      <a:pt x="209" y="1666"/>
                    </a:lnTo>
                    <a:lnTo>
                      <a:pt x="834" y="1041"/>
                    </a:lnTo>
                    <a:lnTo>
                      <a:pt x="1493" y="1666"/>
                    </a:lnTo>
                    <a:lnTo>
                      <a:pt x="1562" y="1701"/>
                    </a:lnTo>
                    <a:lnTo>
                      <a:pt x="1666" y="1666"/>
                    </a:lnTo>
                    <a:lnTo>
                      <a:pt x="1701" y="1597"/>
                    </a:lnTo>
                    <a:lnTo>
                      <a:pt x="1666" y="1493"/>
                    </a:lnTo>
                    <a:lnTo>
                      <a:pt x="1007" y="868"/>
                    </a:lnTo>
                    <a:lnTo>
                      <a:pt x="1666" y="209"/>
                    </a:lnTo>
                    <a:lnTo>
                      <a:pt x="1701" y="139"/>
                    </a:lnTo>
                    <a:lnTo>
                      <a:pt x="1666" y="35"/>
                    </a:lnTo>
                    <a:lnTo>
                      <a:pt x="1562" y="1"/>
                    </a:lnTo>
                    <a:lnTo>
                      <a:pt x="1493" y="35"/>
                    </a:lnTo>
                    <a:lnTo>
                      <a:pt x="834" y="695"/>
                    </a:lnTo>
                    <a:lnTo>
                      <a:pt x="209" y="35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8562186" y="4039133"/>
                <a:ext cx="34114" cy="34132"/>
              </a:xfrm>
              <a:custGeom>
                <a:rect b="b" l="l" r="r" t="t"/>
                <a:pathLst>
                  <a:path extrusionOk="0" h="1944" w="1943">
                    <a:moveTo>
                      <a:pt x="1700" y="243"/>
                    </a:moveTo>
                    <a:lnTo>
                      <a:pt x="1700" y="1701"/>
                    </a:lnTo>
                    <a:lnTo>
                      <a:pt x="243" y="1701"/>
                    </a:lnTo>
                    <a:lnTo>
                      <a:pt x="243" y="243"/>
                    </a:lnTo>
                    <a:close/>
                    <a:moveTo>
                      <a:pt x="0" y="1"/>
                    </a:moveTo>
                    <a:lnTo>
                      <a:pt x="0" y="1943"/>
                    </a:lnTo>
                    <a:lnTo>
                      <a:pt x="1943" y="1943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6"/>
              <p:cNvSpPr/>
              <p:nvPr/>
            </p:nvSpPr>
            <p:spPr>
              <a:xfrm>
                <a:off x="8506143" y="4056199"/>
                <a:ext cx="34132" cy="4266"/>
              </a:xfrm>
              <a:custGeom>
                <a:rect b="b" l="l" r="r" t="t"/>
                <a:pathLst>
                  <a:path extrusionOk="0" h="243" w="1944">
                    <a:moveTo>
                      <a:pt x="104" y="0"/>
                    </a:moveTo>
                    <a:lnTo>
                      <a:pt x="35" y="35"/>
                    </a:lnTo>
                    <a:lnTo>
                      <a:pt x="0" y="139"/>
                    </a:lnTo>
                    <a:lnTo>
                      <a:pt x="35" y="208"/>
                    </a:lnTo>
                    <a:lnTo>
                      <a:pt x="104" y="243"/>
                    </a:lnTo>
                    <a:lnTo>
                      <a:pt x="1839" y="243"/>
                    </a:lnTo>
                    <a:lnTo>
                      <a:pt x="1908" y="208"/>
                    </a:lnTo>
                    <a:lnTo>
                      <a:pt x="1943" y="139"/>
                    </a:lnTo>
                    <a:lnTo>
                      <a:pt x="1908" y="35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4" name="Google Shape;634;p36"/>
            <p:cNvGrpSpPr/>
            <p:nvPr/>
          </p:nvGrpSpPr>
          <p:grpSpPr>
            <a:xfrm>
              <a:off x="7623321" y="4217651"/>
              <a:ext cx="808679" cy="501969"/>
              <a:chOff x="6592596" y="2373026"/>
              <a:chExt cx="808679" cy="501969"/>
            </a:xfrm>
          </p:grpSpPr>
          <p:sp>
            <p:nvSpPr>
              <p:cNvPr id="635" name="Google Shape;635;p36"/>
              <p:cNvSpPr/>
              <p:nvPr/>
            </p:nvSpPr>
            <p:spPr>
              <a:xfrm>
                <a:off x="6592596" y="2373026"/>
                <a:ext cx="807768" cy="501969"/>
              </a:xfrm>
              <a:custGeom>
                <a:rect b="b" l="l" r="r" t="t"/>
                <a:pathLst>
                  <a:path extrusionOk="0" h="28590" w="46007">
                    <a:moveTo>
                      <a:pt x="1" y="0"/>
                    </a:moveTo>
                    <a:lnTo>
                      <a:pt x="1" y="28589"/>
                    </a:lnTo>
                    <a:lnTo>
                      <a:pt x="46007" y="28589"/>
                    </a:lnTo>
                    <a:lnTo>
                      <a:pt x="46007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>
                <a:off x="7347954" y="2402259"/>
                <a:ext cx="29883" cy="29865"/>
              </a:xfrm>
              <a:custGeom>
                <a:rect b="b" l="l" r="r" t="t"/>
                <a:pathLst>
                  <a:path extrusionOk="0" h="1701" w="1702">
                    <a:moveTo>
                      <a:pt x="105" y="1"/>
                    </a:moveTo>
                    <a:lnTo>
                      <a:pt x="36" y="35"/>
                    </a:lnTo>
                    <a:lnTo>
                      <a:pt x="1" y="139"/>
                    </a:lnTo>
                    <a:lnTo>
                      <a:pt x="36" y="209"/>
                    </a:lnTo>
                    <a:lnTo>
                      <a:pt x="660" y="868"/>
                    </a:lnTo>
                    <a:lnTo>
                      <a:pt x="36" y="1493"/>
                    </a:lnTo>
                    <a:lnTo>
                      <a:pt x="1" y="1597"/>
                    </a:lnTo>
                    <a:lnTo>
                      <a:pt x="36" y="1666"/>
                    </a:lnTo>
                    <a:lnTo>
                      <a:pt x="105" y="1701"/>
                    </a:lnTo>
                    <a:lnTo>
                      <a:pt x="209" y="1666"/>
                    </a:lnTo>
                    <a:lnTo>
                      <a:pt x="834" y="1041"/>
                    </a:lnTo>
                    <a:lnTo>
                      <a:pt x="1493" y="1666"/>
                    </a:lnTo>
                    <a:lnTo>
                      <a:pt x="1562" y="1701"/>
                    </a:lnTo>
                    <a:lnTo>
                      <a:pt x="1666" y="1666"/>
                    </a:lnTo>
                    <a:lnTo>
                      <a:pt x="1701" y="1597"/>
                    </a:lnTo>
                    <a:lnTo>
                      <a:pt x="1666" y="1493"/>
                    </a:lnTo>
                    <a:lnTo>
                      <a:pt x="1007" y="868"/>
                    </a:lnTo>
                    <a:lnTo>
                      <a:pt x="1666" y="209"/>
                    </a:lnTo>
                    <a:lnTo>
                      <a:pt x="1701" y="139"/>
                    </a:lnTo>
                    <a:lnTo>
                      <a:pt x="1666" y="35"/>
                    </a:lnTo>
                    <a:lnTo>
                      <a:pt x="1562" y="1"/>
                    </a:lnTo>
                    <a:lnTo>
                      <a:pt x="1493" y="35"/>
                    </a:lnTo>
                    <a:lnTo>
                      <a:pt x="834" y="695"/>
                    </a:lnTo>
                    <a:lnTo>
                      <a:pt x="209" y="35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7285836" y="2400433"/>
                <a:ext cx="34114" cy="34132"/>
              </a:xfrm>
              <a:custGeom>
                <a:rect b="b" l="l" r="r" t="t"/>
                <a:pathLst>
                  <a:path extrusionOk="0" h="1944" w="1943">
                    <a:moveTo>
                      <a:pt x="1700" y="243"/>
                    </a:moveTo>
                    <a:lnTo>
                      <a:pt x="1700" y="1701"/>
                    </a:lnTo>
                    <a:lnTo>
                      <a:pt x="243" y="1701"/>
                    </a:lnTo>
                    <a:lnTo>
                      <a:pt x="243" y="243"/>
                    </a:lnTo>
                    <a:close/>
                    <a:moveTo>
                      <a:pt x="0" y="1"/>
                    </a:moveTo>
                    <a:lnTo>
                      <a:pt x="0" y="1943"/>
                    </a:lnTo>
                    <a:lnTo>
                      <a:pt x="1943" y="1943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>
                <a:off x="7229793" y="2417499"/>
                <a:ext cx="34132" cy="4266"/>
              </a:xfrm>
              <a:custGeom>
                <a:rect b="b" l="l" r="r" t="t"/>
                <a:pathLst>
                  <a:path extrusionOk="0" h="243" w="1944">
                    <a:moveTo>
                      <a:pt x="104" y="0"/>
                    </a:moveTo>
                    <a:lnTo>
                      <a:pt x="35" y="35"/>
                    </a:lnTo>
                    <a:lnTo>
                      <a:pt x="0" y="139"/>
                    </a:lnTo>
                    <a:lnTo>
                      <a:pt x="35" y="208"/>
                    </a:lnTo>
                    <a:lnTo>
                      <a:pt x="104" y="243"/>
                    </a:lnTo>
                    <a:lnTo>
                      <a:pt x="1839" y="243"/>
                    </a:lnTo>
                    <a:lnTo>
                      <a:pt x="1908" y="208"/>
                    </a:lnTo>
                    <a:lnTo>
                      <a:pt x="1943" y="139"/>
                    </a:lnTo>
                    <a:lnTo>
                      <a:pt x="1908" y="35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39" name="Google Shape;639;p36"/>
              <p:cNvCxnSpPr/>
              <p:nvPr/>
            </p:nvCxnSpPr>
            <p:spPr>
              <a:xfrm>
                <a:off x="6594875" y="2465800"/>
                <a:ext cx="806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40" name="Google Shape;640;p36"/>
          <p:cNvGrpSpPr/>
          <p:nvPr/>
        </p:nvGrpSpPr>
        <p:grpSpPr>
          <a:xfrm>
            <a:off x="828747" y="484279"/>
            <a:ext cx="605939" cy="733425"/>
            <a:chOff x="7743897" y="444129"/>
            <a:chExt cx="605939" cy="733425"/>
          </a:xfrm>
        </p:grpSpPr>
        <p:grpSp>
          <p:nvGrpSpPr>
            <p:cNvPr id="641" name="Google Shape;641;p36"/>
            <p:cNvGrpSpPr/>
            <p:nvPr/>
          </p:nvGrpSpPr>
          <p:grpSpPr>
            <a:xfrm>
              <a:off x="7743897" y="600104"/>
              <a:ext cx="444014" cy="577450"/>
              <a:chOff x="7743897" y="600104"/>
              <a:chExt cx="444014" cy="577450"/>
            </a:xfrm>
          </p:grpSpPr>
          <p:sp>
            <p:nvSpPr>
              <p:cNvPr id="642" name="Google Shape;642;p36"/>
              <p:cNvSpPr/>
              <p:nvPr/>
            </p:nvSpPr>
            <p:spPr>
              <a:xfrm>
                <a:off x="7743897" y="600104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6"/>
              <p:cNvSpPr/>
              <p:nvPr/>
            </p:nvSpPr>
            <p:spPr>
              <a:xfrm>
                <a:off x="8077480" y="600104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44" name="Google Shape;644;p36"/>
              <p:cNvCxnSpPr/>
              <p:nvPr/>
            </p:nvCxnSpPr>
            <p:spPr>
              <a:xfrm>
                <a:off x="7809313" y="834013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5" name="Google Shape;645;p36"/>
              <p:cNvCxnSpPr/>
              <p:nvPr/>
            </p:nvCxnSpPr>
            <p:spPr>
              <a:xfrm>
                <a:off x="7809313" y="888838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6" name="Google Shape;646;p36"/>
              <p:cNvCxnSpPr/>
              <p:nvPr/>
            </p:nvCxnSpPr>
            <p:spPr>
              <a:xfrm>
                <a:off x="7809313" y="941088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47" name="Google Shape;647;p36"/>
            <p:cNvGrpSpPr/>
            <p:nvPr/>
          </p:nvGrpSpPr>
          <p:grpSpPr>
            <a:xfrm>
              <a:off x="7824860" y="522117"/>
              <a:ext cx="444014" cy="577450"/>
              <a:chOff x="2255047" y="690567"/>
              <a:chExt cx="444014" cy="577450"/>
            </a:xfrm>
          </p:grpSpPr>
          <p:sp>
            <p:nvSpPr>
              <p:cNvPr id="648" name="Google Shape;648;p36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50" name="Google Shape;650;p36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1" name="Google Shape;651;p36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2" name="Google Shape;652;p36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53" name="Google Shape;653;p36"/>
            <p:cNvGrpSpPr/>
            <p:nvPr/>
          </p:nvGrpSpPr>
          <p:grpSpPr>
            <a:xfrm>
              <a:off x="7905822" y="444129"/>
              <a:ext cx="444014" cy="577450"/>
              <a:chOff x="2255047" y="690567"/>
              <a:chExt cx="444014" cy="577450"/>
            </a:xfrm>
          </p:grpSpPr>
          <p:sp>
            <p:nvSpPr>
              <p:cNvPr id="654" name="Google Shape;654;p36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6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56" name="Google Shape;656;p36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7" name="Google Shape;657;p36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8" name="Google Shape;658;p36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59" name="Google Shape;659;p36"/>
          <p:cNvGrpSpPr/>
          <p:nvPr/>
        </p:nvGrpSpPr>
        <p:grpSpPr>
          <a:xfrm>
            <a:off x="759625" y="4233775"/>
            <a:ext cx="539125" cy="502575"/>
            <a:chOff x="712000" y="400050"/>
            <a:chExt cx="539125" cy="502575"/>
          </a:xfrm>
        </p:grpSpPr>
        <p:grpSp>
          <p:nvGrpSpPr>
            <p:cNvPr id="660" name="Google Shape;660;p36"/>
            <p:cNvGrpSpPr/>
            <p:nvPr/>
          </p:nvGrpSpPr>
          <p:grpSpPr>
            <a:xfrm>
              <a:off x="712000" y="400050"/>
              <a:ext cx="353400" cy="353400"/>
              <a:chOff x="1457325" y="419100"/>
              <a:chExt cx="353400" cy="353400"/>
            </a:xfrm>
          </p:grpSpPr>
          <p:sp>
            <p:nvSpPr>
              <p:cNvPr id="661" name="Google Shape;661;p36"/>
              <p:cNvSpPr/>
              <p:nvPr/>
            </p:nvSpPr>
            <p:spPr>
              <a:xfrm>
                <a:off x="1457325" y="419100"/>
                <a:ext cx="353400" cy="353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6"/>
              <p:cNvSpPr/>
              <p:nvPr/>
            </p:nvSpPr>
            <p:spPr>
              <a:xfrm>
                <a:off x="1515775" y="478640"/>
                <a:ext cx="236505" cy="234318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3" name="Google Shape;663;p36"/>
            <p:cNvGrpSpPr/>
            <p:nvPr/>
          </p:nvGrpSpPr>
          <p:grpSpPr>
            <a:xfrm>
              <a:off x="1005725" y="657225"/>
              <a:ext cx="245400" cy="245400"/>
              <a:chOff x="904875" y="1114425"/>
              <a:chExt cx="245400" cy="245400"/>
            </a:xfrm>
          </p:grpSpPr>
          <p:sp>
            <p:nvSpPr>
              <p:cNvPr id="664" name="Google Shape;664;p36"/>
              <p:cNvSpPr/>
              <p:nvPr/>
            </p:nvSpPr>
            <p:spPr>
              <a:xfrm>
                <a:off x="904875" y="1114425"/>
                <a:ext cx="245400" cy="2454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6"/>
              <p:cNvSpPr/>
              <p:nvPr/>
            </p:nvSpPr>
            <p:spPr>
              <a:xfrm>
                <a:off x="981600" y="1196400"/>
                <a:ext cx="91950" cy="91100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66" name="Google Shape;666;p36"/>
          <p:cNvSpPr/>
          <p:nvPr/>
        </p:nvSpPr>
        <p:spPr>
          <a:xfrm rot="10800000">
            <a:off x="7926438" y="471511"/>
            <a:ext cx="351497" cy="348221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6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68" name="Google Shape;668;p36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669" name="Google Shape;669;p36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670" name="Google Shape;670;p36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36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36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36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37"/>
          <p:cNvGrpSpPr/>
          <p:nvPr/>
        </p:nvGrpSpPr>
        <p:grpSpPr>
          <a:xfrm>
            <a:off x="4872689" y="3723260"/>
            <a:ext cx="3457467" cy="2307086"/>
            <a:chOff x="4872689" y="3723260"/>
            <a:chExt cx="3457467" cy="2307086"/>
          </a:xfrm>
        </p:grpSpPr>
        <p:sp>
          <p:nvSpPr>
            <p:cNvPr id="676" name="Google Shape;676;p37"/>
            <p:cNvSpPr/>
            <p:nvPr/>
          </p:nvSpPr>
          <p:spPr>
            <a:xfrm>
              <a:off x="4872689" y="3723260"/>
              <a:ext cx="3457467" cy="2301166"/>
            </a:xfrm>
            <a:custGeom>
              <a:rect b="b" l="l" r="r" t="t"/>
              <a:pathLst>
                <a:path extrusionOk="0" h="17103" w="25697">
                  <a:moveTo>
                    <a:pt x="25609" y="89"/>
                  </a:moveTo>
                  <a:lnTo>
                    <a:pt x="25609" y="17015"/>
                  </a:lnTo>
                  <a:lnTo>
                    <a:pt x="88" y="17015"/>
                  </a:lnTo>
                  <a:lnTo>
                    <a:pt x="88" y="89"/>
                  </a:lnTo>
                  <a:close/>
                  <a:moveTo>
                    <a:pt x="0" y="1"/>
                  </a:moveTo>
                  <a:lnTo>
                    <a:pt x="0" y="17103"/>
                  </a:lnTo>
                  <a:lnTo>
                    <a:pt x="25697" y="17103"/>
                  </a:lnTo>
                  <a:lnTo>
                    <a:pt x="25697" y="17059"/>
                  </a:lnTo>
                  <a:lnTo>
                    <a:pt x="25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872689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872689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5252247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5252247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5637726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5637726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6017150" y="3729180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6017150" y="3729180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6396708" y="3729180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6396708" y="3729180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6782187" y="3729180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6782187" y="3729180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7161745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7161745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7547224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7547224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7926783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7926783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884529" y="4102819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4884529" y="4102819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884529" y="4488297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4884529" y="4488297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4884529" y="5253334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4884529" y="5253334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884529" y="5632893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884529" y="5632893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03" name="Google Shape;703;p37"/>
            <p:cNvCxnSpPr/>
            <p:nvPr/>
          </p:nvCxnSpPr>
          <p:spPr>
            <a:xfrm>
              <a:off x="8330150" y="3783875"/>
              <a:ext cx="0" cy="135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04" name="Google Shape;704;p37"/>
          <p:cNvGrpSpPr/>
          <p:nvPr/>
        </p:nvGrpSpPr>
        <p:grpSpPr>
          <a:xfrm>
            <a:off x="7456806" y="4605318"/>
            <a:ext cx="975187" cy="156026"/>
            <a:chOff x="6804851" y="2564100"/>
            <a:chExt cx="748474" cy="119744"/>
          </a:xfrm>
        </p:grpSpPr>
        <p:sp>
          <p:nvSpPr>
            <p:cNvPr id="705" name="Google Shape;705;p37"/>
            <p:cNvSpPr/>
            <p:nvPr/>
          </p:nvSpPr>
          <p:spPr>
            <a:xfrm>
              <a:off x="6804851" y="2564100"/>
              <a:ext cx="748474" cy="119744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7"/>
            <p:cNvGrpSpPr/>
            <p:nvPr/>
          </p:nvGrpSpPr>
          <p:grpSpPr>
            <a:xfrm>
              <a:off x="6832025" y="2584483"/>
              <a:ext cx="431484" cy="82416"/>
              <a:chOff x="6832025" y="2584483"/>
              <a:chExt cx="431484" cy="82416"/>
            </a:xfrm>
          </p:grpSpPr>
          <p:sp>
            <p:nvSpPr>
              <p:cNvPr id="707" name="Google Shape;707;p37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7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7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15" name="Google Shape;715;p37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16" name="Google Shape;716;p37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717" name="Google Shape;717;p37"/>
          <p:cNvGrpSpPr/>
          <p:nvPr/>
        </p:nvGrpSpPr>
        <p:grpSpPr>
          <a:xfrm rot="10800000">
            <a:off x="1114539" y="-905890"/>
            <a:ext cx="3457467" cy="2307086"/>
            <a:chOff x="4872689" y="3723260"/>
            <a:chExt cx="3457467" cy="2307086"/>
          </a:xfrm>
        </p:grpSpPr>
        <p:sp>
          <p:nvSpPr>
            <p:cNvPr id="718" name="Google Shape;718;p37"/>
            <p:cNvSpPr/>
            <p:nvPr/>
          </p:nvSpPr>
          <p:spPr>
            <a:xfrm>
              <a:off x="4872689" y="3723260"/>
              <a:ext cx="3457467" cy="2301166"/>
            </a:xfrm>
            <a:custGeom>
              <a:rect b="b" l="l" r="r" t="t"/>
              <a:pathLst>
                <a:path extrusionOk="0" h="17103" w="25697">
                  <a:moveTo>
                    <a:pt x="25609" y="89"/>
                  </a:moveTo>
                  <a:lnTo>
                    <a:pt x="25609" y="17015"/>
                  </a:lnTo>
                  <a:lnTo>
                    <a:pt x="88" y="17015"/>
                  </a:lnTo>
                  <a:lnTo>
                    <a:pt x="88" y="89"/>
                  </a:lnTo>
                  <a:close/>
                  <a:moveTo>
                    <a:pt x="0" y="1"/>
                  </a:moveTo>
                  <a:lnTo>
                    <a:pt x="0" y="17103"/>
                  </a:lnTo>
                  <a:lnTo>
                    <a:pt x="25697" y="17103"/>
                  </a:lnTo>
                  <a:lnTo>
                    <a:pt x="25697" y="17059"/>
                  </a:lnTo>
                  <a:lnTo>
                    <a:pt x="25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872689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872689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5252247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5252247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5637726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5637726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6017150" y="3729180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6017150" y="3729180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6396708" y="3729180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6396708" y="3729180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6782187" y="3729180"/>
              <a:ext cx="12109" cy="2301166"/>
            </a:xfrm>
            <a:custGeom>
              <a:rect b="b" l="l" r="r" t="t"/>
              <a:pathLst>
                <a:path extrusionOk="0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6782187" y="3729180"/>
              <a:ext cx="12109" cy="2301166"/>
            </a:xfrm>
            <a:custGeom>
              <a:rect b="b" l="l" r="r" t="t"/>
              <a:pathLst>
                <a:path extrusionOk="0" fill="none" h="17103" w="9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7161745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7161745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7547224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7547224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7926783" y="3729180"/>
              <a:ext cx="11975" cy="2301166"/>
            </a:xfrm>
            <a:custGeom>
              <a:rect b="b" l="l" r="r" t="t"/>
              <a:pathLst>
                <a:path extrusionOk="0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7926783" y="3729180"/>
              <a:ext cx="11975" cy="2301166"/>
            </a:xfrm>
            <a:custGeom>
              <a:rect b="b" l="l" r="r" t="t"/>
              <a:pathLst>
                <a:path extrusionOk="0" fill="none" h="17103" w="89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884529" y="4102819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4884529" y="4102819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4884529" y="4488297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4884529" y="4488297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4884529" y="5253334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4884529" y="5253334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884529" y="5632893"/>
              <a:ext cx="3427867" cy="11975"/>
            </a:xfrm>
            <a:custGeom>
              <a:rect b="b" l="l" r="r" t="t"/>
              <a:pathLst>
                <a:path extrusionOk="0" h="89" w="25477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4884529" y="5632893"/>
              <a:ext cx="3427867" cy="11975"/>
            </a:xfrm>
            <a:custGeom>
              <a:rect b="b" l="l" r="r" t="t"/>
              <a:pathLst>
                <a:path extrusionOk="0" fill="none" h="89" w="25477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45" name="Google Shape;745;p37"/>
            <p:cNvCxnSpPr/>
            <p:nvPr/>
          </p:nvCxnSpPr>
          <p:spPr>
            <a:xfrm>
              <a:off x="8330150" y="3783875"/>
              <a:ext cx="0" cy="135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46" name="Google Shape;746;p37"/>
          <p:cNvGrpSpPr/>
          <p:nvPr/>
        </p:nvGrpSpPr>
        <p:grpSpPr>
          <a:xfrm>
            <a:off x="782974" y="476215"/>
            <a:ext cx="802450" cy="784311"/>
            <a:chOff x="712005" y="384639"/>
            <a:chExt cx="569922" cy="557039"/>
          </a:xfrm>
        </p:grpSpPr>
        <p:grpSp>
          <p:nvGrpSpPr>
            <p:cNvPr id="747" name="Google Shape;747;p37"/>
            <p:cNvGrpSpPr/>
            <p:nvPr/>
          </p:nvGrpSpPr>
          <p:grpSpPr>
            <a:xfrm>
              <a:off x="712005" y="384639"/>
              <a:ext cx="497703" cy="483698"/>
              <a:chOff x="794331" y="401591"/>
              <a:chExt cx="516235" cy="501709"/>
            </a:xfrm>
          </p:grpSpPr>
          <p:sp>
            <p:nvSpPr>
              <p:cNvPr id="748" name="Google Shape;748;p37"/>
              <p:cNvSpPr/>
              <p:nvPr/>
            </p:nvSpPr>
            <p:spPr>
              <a:xfrm>
                <a:off x="794331" y="401591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7"/>
              <p:cNvSpPr/>
              <p:nvPr/>
            </p:nvSpPr>
            <p:spPr>
              <a:xfrm>
                <a:off x="826447" y="497189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7"/>
              <p:cNvSpPr/>
              <p:nvPr/>
            </p:nvSpPr>
            <p:spPr>
              <a:xfrm>
                <a:off x="1168304" y="449026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7"/>
              <p:cNvSpPr/>
              <p:nvPr/>
            </p:nvSpPr>
            <p:spPr>
              <a:xfrm>
                <a:off x="1253961" y="442127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7"/>
              <p:cNvSpPr/>
              <p:nvPr/>
            </p:nvSpPr>
            <p:spPr>
              <a:xfrm>
                <a:off x="1211132" y="441377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3" name="Google Shape;753;p37"/>
            <p:cNvGrpSpPr/>
            <p:nvPr/>
          </p:nvGrpSpPr>
          <p:grpSpPr>
            <a:xfrm>
              <a:off x="1057682" y="538173"/>
              <a:ext cx="224245" cy="403505"/>
              <a:chOff x="8063823" y="2506947"/>
              <a:chExt cx="198009" cy="356296"/>
            </a:xfrm>
          </p:grpSpPr>
          <p:sp>
            <p:nvSpPr>
              <p:cNvPr id="754" name="Google Shape;754;p37"/>
              <p:cNvSpPr/>
              <p:nvPr/>
            </p:nvSpPr>
            <p:spPr>
              <a:xfrm>
                <a:off x="8063823" y="2506947"/>
                <a:ext cx="198009" cy="39628"/>
              </a:xfrm>
              <a:custGeom>
                <a:rect b="b" l="l" r="r" t="t"/>
                <a:pathLst>
                  <a:path extrusionOk="0" h="903" w="4512">
                    <a:moveTo>
                      <a:pt x="1" y="0"/>
                    </a:moveTo>
                    <a:lnTo>
                      <a:pt x="1" y="902"/>
                    </a:lnTo>
                    <a:lnTo>
                      <a:pt x="4511" y="902"/>
                    </a:lnTo>
                    <a:lnTo>
                      <a:pt x="4511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7"/>
              <p:cNvSpPr/>
              <p:nvPr/>
            </p:nvSpPr>
            <p:spPr>
              <a:xfrm>
                <a:off x="8063823" y="2823615"/>
                <a:ext cx="198009" cy="39628"/>
              </a:xfrm>
              <a:custGeom>
                <a:rect b="b" l="l" r="r" t="t"/>
                <a:pathLst>
                  <a:path extrusionOk="0" h="903" w="4512">
                    <a:moveTo>
                      <a:pt x="1" y="1"/>
                    </a:moveTo>
                    <a:lnTo>
                      <a:pt x="1" y="903"/>
                    </a:lnTo>
                    <a:lnTo>
                      <a:pt x="4511" y="90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7"/>
              <p:cNvSpPr/>
              <p:nvPr/>
            </p:nvSpPr>
            <p:spPr>
              <a:xfrm>
                <a:off x="8082122" y="2546531"/>
                <a:ext cx="159917" cy="275642"/>
              </a:xfrm>
              <a:custGeom>
                <a:rect b="b" l="l" r="r" t="t"/>
                <a:pathLst>
                  <a:path extrusionOk="0" h="6281" w="3644">
                    <a:moveTo>
                      <a:pt x="0" y="0"/>
                    </a:moveTo>
                    <a:lnTo>
                      <a:pt x="0" y="1735"/>
                    </a:lnTo>
                    <a:lnTo>
                      <a:pt x="1214" y="2915"/>
                    </a:lnTo>
                    <a:lnTo>
                      <a:pt x="1214" y="3366"/>
                    </a:lnTo>
                    <a:lnTo>
                      <a:pt x="0" y="4511"/>
                    </a:lnTo>
                    <a:lnTo>
                      <a:pt x="0" y="6280"/>
                    </a:lnTo>
                    <a:lnTo>
                      <a:pt x="3643" y="6280"/>
                    </a:lnTo>
                    <a:lnTo>
                      <a:pt x="3643" y="4511"/>
                    </a:lnTo>
                    <a:lnTo>
                      <a:pt x="2463" y="3366"/>
                    </a:lnTo>
                    <a:lnTo>
                      <a:pt x="2463" y="2915"/>
                    </a:lnTo>
                    <a:lnTo>
                      <a:pt x="3643" y="1735"/>
                    </a:lnTo>
                    <a:lnTo>
                      <a:pt x="3643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7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rect b="b" l="l" r="r" t="t"/>
                <a:pathLst>
                  <a:path extrusionOk="0" h="1493" w="347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7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rect b="b" l="l" r="r" t="t"/>
                <a:pathLst>
                  <a:path extrusionOk="0" fill="none" h="1493" w="347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7"/>
              <p:cNvSpPr/>
              <p:nvPr/>
            </p:nvSpPr>
            <p:spPr>
              <a:xfrm>
                <a:off x="8153654" y="2726192"/>
                <a:ext cx="18344" cy="19836"/>
              </a:xfrm>
              <a:custGeom>
                <a:rect b="b" l="l" r="r" t="t"/>
                <a:pathLst>
                  <a:path extrusionOk="0" h="452" w="418">
                    <a:moveTo>
                      <a:pt x="1" y="0"/>
                    </a:moveTo>
                    <a:lnTo>
                      <a:pt x="1" y="451"/>
                    </a:lnTo>
                    <a:lnTo>
                      <a:pt x="417" y="45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7"/>
              <p:cNvSpPr/>
              <p:nvPr/>
            </p:nvSpPr>
            <p:spPr>
              <a:xfrm>
                <a:off x="8153654" y="2698765"/>
                <a:ext cx="18344" cy="19836"/>
              </a:xfrm>
              <a:custGeom>
                <a:rect b="b" l="l" r="r" t="t"/>
                <a:pathLst>
                  <a:path extrusionOk="0" h="452" w="418">
                    <a:moveTo>
                      <a:pt x="1" y="1"/>
                    </a:moveTo>
                    <a:lnTo>
                      <a:pt x="1" y="452"/>
                    </a:lnTo>
                    <a:lnTo>
                      <a:pt x="417" y="452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7"/>
              <p:cNvSpPr/>
              <p:nvPr/>
            </p:nvSpPr>
            <p:spPr>
              <a:xfrm>
                <a:off x="8124734" y="2628726"/>
                <a:ext cx="74648" cy="27472"/>
              </a:xfrm>
              <a:custGeom>
                <a:rect b="b" l="l" r="r" t="t"/>
                <a:pathLst>
                  <a:path extrusionOk="0" h="626" w="1701">
                    <a:moveTo>
                      <a:pt x="1" y="1"/>
                    </a:moveTo>
                    <a:lnTo>
                      <a:pt x="660" y="625"/>
                    </a:lnTo>
                    <a:lnTo>
                      <a:pt x="1076" y="62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62" name="Google Shape;762;p37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763" name="Google Shape;763;p37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37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37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37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idx="1" type="subTitle"/>
          </p:nvPr>
        </p:nvSpPr>
        <p:spPr>
          <a:xfrm>
            <a:off x="1591888" y="2610550"/>
            <a:ext cx="2591100" cy="3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2" type="subTitle"/>
          </p:nvPr>
        </p:nvSpPr>
        <p:spPr>
          <a:xfrm>
            <a:off x="4961008" y="2610550"/>
            <a:ext cx="2591100" cy="3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" name="Google Shape;59;p5"/>
          <p:cNvSpPr txBox="1"/>
          <p:nvPr>
            <p:ph idx="3" type="subTitle"/>
          </p:nvPr>
        </p:nvSpPr>
        <p:spPr>
          <a:xfrm>
            <a:off x="1520188" y="2955250"/>
            <a:ext cx="2734500" cy="10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4" type="subTitle"/>
          </p:nvPr>
        </p:nvSpPr>
        <p:spPr>
          <a:xfrm>
            <a:off x="4889315" y="2955250"/>
            <a:ext cx="2734500" cy="10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5"/>
          <p:cNvSpPr/>
          <p:nvPr/>
        </p:nvSpPr>
        <p:spPr>
          <a:xfrm>
            <a:off x="8084075" y="422899"/>
            <a:ext cx="347920" cy="344704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 txBox="1"/>
          <p:nvPr>
            <p:ph idx="5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5"/>
          <p:cNvSpPr txBox="1"/>
          <p:nvPr>
            <p:ph idx="6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65" name="Google Shape;65;p5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5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5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2" name="Google Shape;72;p6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73" name="Google Shape;73;p6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751231" y="4605318"/>
            <a:ext cx="975170" cy="156026"/>
            <a:chOff x="7456831" y="4605318"/>
            <a:chExt cx="975170" cy="156026"/>
          </a:xfrm>
        </p:grpSpPr>
        <p:sp>
          <p:nvSpPr>
            <p:cNvPr id="78" name="Google Shape;78;p6"/>
            <p:cNvSpPr/>
            <p:nvPr/>
          </p:nvSpPr>
          <p:spPr>
            <a:xfrm>
              <a:off x="7456831" y="4605318"/>
              <a:ext cx="975170" cy="156026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" name="Google Shape;79;p6"/>
            <p:cNvGrpSpPr/>
            <p:nvPr/>
          </p:nvGrpSpPr>
          <p:grpSpPr>
            <a:xfrm>
              <a:off x="7492236" y="4631877"/>
              <a:ext cx="562181" cy="107388"/>
              <a:chOff x="6832025" y="2584483"/>
              <a:chExt cx="431484" cy="82416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8" name="Google Shape;88;p6"/>
          <p:cNvSpPr/>
          <p:nvPr/>
        </p:nvSpPr>
        <p:spPr>
          <a:xfrm>
            <a:off x="8141500" y="4488165"/>
            <a:ext cx="236505" cy="234318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0" name="Google Shape;90;p6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91" name="Google Shape;91;p6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92" name="Google Shape;92;p6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6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6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6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" type="body"/>
          </p:nvPr>
        </p:nvSpPr>
        <p:spPr>
          <a:xfrm>
            <a:off x="4247575" y="1832688"/>
            <a:ext cx="3969900" cy="19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7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8121350" y="459590"/>
            <a:ext cx="236505" cy="234318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1" name="Google Shape;101;p7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02" name="Google Shape;102;p7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03" name="Google Shape;103;p7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7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7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1800450" y="1627088"/>
            <a:ext cx="5543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9" name="Google Shape;109;p8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8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11" name="Google Shape;111;p8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12" name="Google Shape;112;p8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8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8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1992900" y="1616438"/>
            <a:ext cx="5158200" cy="7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8" name="Google Shape;118;p9"/>
          <p:cNvSpPr txBox="1"/>
          <p:nvPr>
            <p:ph idx="1" type="subTitle"/>
          </p:nvPr>
        </p:nvSpPr>
        <p:spPr>
          <a:xfrm>
            <a:off x="1992888" y="2363363"/>
            <a:ext cx="5158200" cy="11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9" name="Google Shape;119;p9"/>
          <p:cNvGrpSpPr/>
          <p:nvPr/>
        </p:nvGrpSpPr>
        <p:grpSpPr>
          <a:xfrm>
            <a:off x="787606" y="4563593"/>
            <a:ext cx="975187" cy="156026"/>
            <a:chOff x="6804851" y="2564100"/>
            <a:chExt cx="748474" cy="119744"/>
          </a:xfrm>
        </p:grpSpPr>
        <p:sp>
          <p:nvSpPr>
            <p:cNvPr id="120" name="Google Shape;120;p9"/>
            <p:cNvSpPr/>
            <p:nvPr/>
          </p:nvSpPr>
          <p:spPr>
            <a:xfrm>
              <a:off x="6804851" y="2564100"/>
              <a:ext cx="748474" cy="119744"/>
            </a:xfrm>
            <a:custGeom>
              <a:rect b="b" l="l" r="r" t="t"/>
              <a:pathLst>
                <a:path extrusionOk="0" h="4893" w="4559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" name="Google Shape;121;p9"/>
            <p:cNvGrpSpPr/>
            <p:nvPr/>
          </p:nvGrpSpPr>
          <p:grpSpPr>
            <a:xfrm>
              <a:off x="6832025" y="2584483"/>
              <a:ext cx="431484" cy="82416"/>
              <a:chOff x="6832025" y="2584483"/>
              <a:chExt cx="431484" cy="82416"/>
            </a:xfrm>
          </p:grpSpPr>
          <p:sp>
            <p:nvSpPr>
              <p:cNvPr id="122" name="Google Shape;122;p9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0" name="Google Shape;130;p9"/>
          <p:cNvGrpSpPr/>
          <p:nvPr/>
        </p:nvGrpSpPr>
        <p:grpSpPr>
          <a:xfrm>
            <a:off x="8061625" y="432450"/>
            <a:ext cx="353400" cy="353400"/>
            <a:chOff x="1457325" y="419100"/>
            <a:chExt cx="353400" cy="353400"/>
          </a:xfrm>
        </p:grpSpPr>
        <p:sp>
          <p:nvSpPr>
            <p:cNvPr id="131" name="Google Shape;131;p9"/>
            <p:cNvSpPr/>
            <p:nvPr/>
          </p:nvSpPr>
          <p:spPr>
            <a:xfrm>
              <a:off x="1457325" y="419100"/>
              <a:ext cx="353400" cy="353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515775" y="478640"/>
              <a:ext cx="236505" cy="234318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9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4" name="Google Shape;134;p9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35" name="Google Shape;135;p9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36" name="Google Shape;136;p9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9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9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9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862934" y="3695100"/>
            <a:ext cx="3983700" cy="4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2" name="Google Shape;142;p10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143" name="Google Shape;143;p10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0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8" name="Google Shape;148;p10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49" name="Google Shape;149;p10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50" name="Google Shape;150;p10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0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10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ropbox.com/sh/rmpjwhs7hfmgc6c/AAAEW-dNtnyRw6g4Ky4DkgbNa?dl=0" TargetMode="External"/><Relationship Id="rId4" Type="http://schemas.openxmlformats.org/officeDocument/2006/relationships/hyperlink" Target="https://www.autodesk.com/shortcuts/inventor" TargetMode="External"/><Relationship Id="rId5" Type="http://schemas.openxmlformats.org/officeDocument/2006/relationships/hyperlink" Target="https://www.youtube.com/watch?v=ODBUG6SKNSw&amp;list=PLtakexwsjr-A7v36qlffbzK1VelyP5c3c" TargetMode="External"/><Relationship Id="rId6" Type="http://schemas.openxmlformats.org/officeDocument/2006/relationships/hyperlink" Target="https://www.youtube.com/watch?v=QervDYRkXCc&amp;list=PLtQY5eTg_H0blZBPmv3VlRJBlr1AmNTrB&amp;ab_channel=MidecaliEngineer" TargetMode="External"/><Relationship Id="rId7" Type="http://schemas.openxmlformats.org/officeDocument/2006/relationships/hyperlink" Target="https://www.youtube.com/watch?v=2XI6vPDATQ0&amp;list=PLROUP1bV8REQNj5I6vyydhaAUO6IdgfXU&amp;ab_channel=vertanux1" TargetMode="External"/><Relationship Id="rId8" Type="http://schemas.openxmlformats.org/officeDocument/2006/relationships/hyperlink" Target="https://www.youtube.com/watch?v=yk5zJ9WzM0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8"/>
          <p:cNvGrpSpPr/>
          <p:nvPr/>
        </p:nvGrpSpPr>
        <p:grpSpPr>
          <a:xfrm rot="10800000">
            <a:off x="4140148" y="3854170"/>
            <a:ext cx="4041877" cy="382134"/>
            <a:chOff x="4171261" y="4165423"/>
            <a:chExt cx="4138299" cy="382134"/>
          </a:xfrm>
        </p:grpSpPr>
        <p:sp>
          <p:nvSpPr>
            <p:cNvPr id="772" name="Google Shape;772;p38"/>
            <p:cNvSpPr/>
            <p:nvPr/>
          </p:nvSpPr>
          <p:spPr>
            <a:xfrm>
              <a:off x="4171261" y="4165423"/>
              <a:ext cx="4104000" cy="3384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4205560" y="4209156"/>
              <a:ext cx="4104000" cy="338400"/>
            </a:xfrm>
            <a:prstGeom prst="rect">
              <a:avLst/>
            </a:prstGeom>
            <a:solidFill>
              <a:srgbClr val="B5B1A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4" name="Google Shape;774;p38"/>
          <p:cNvSpPr txBox="1"/>
          <p:nvPr>
            <p:ph type="ctrTitle"/>
          </p:nvPr>
        </p:nvSpPr>
        <p:spPr>
          <a:xfrm>
            <a:off x="2330275" y="799475"/>
            <a:ext cx="5895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1100"/>
              </a:spcBef>
              <a:spcAft>
                <a:spcPts val="200"/>
              </a:spcAft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775" name="Google Shape;775;p38"/>
          <p:cNvSpPr txBox="1"/>
          <p:nvPr>
            <p:ph idx="1" type="subTitle"/>
          </p:nvPr>
        </p:nvSpPr>
        <p:spPr>
          <a:xfrm>
            <a:off x="4098175" y="3793125"/>
            <a:ext cx="4012200" cy="3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</a:t>
            </a:r>
            <a:endParaRPr/>
          </a:p>
        </p:txBody>
      </p:sp>
      <p:sp>
        <p:nvSpPr>
          <p:cNvPr id="776" name="Google Shape;776;p38"/>
          <p:cNvSpPr txBox="1"/>
          <p:nvPr>
            <p:ph idx="2" type="ctrTitle"/>
          </p:nvPr>
        </p:nvSpPr>
        <p:spPr>
          <a:xfrm>
            <a:off x="1378325" y="1908013"/>
            <a:ext cx="6803700" cy="84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11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CAD TRAINING</a:t>
            </a:r>
            <a:endParaRPr/>
          </a:p>
        </p:txBody>
      </p:sp>
      <p:sp>
        <p:nvSpPr>
          <p:cNvPr id="777" name="Google Shape;777;p38"/>
          <p:cNvSpPr/>
          <p:nvPr/>
        </p:nvSpPr>
        <p:spPr>
          <a:xfrm>
            <a:off x="1098534" y="2757025"/>
            <a:ext cx="7126739" cy="5835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Raleway;900"/>
              </a:rPr>
              <a:t>Autodesk Inventor</a:t>
            </a:r>
          </a:p>
        </p:txBody>
      </p:sp>
      <p:grpSp>
        <p:nvGrpSpPr>
          <p:cNvPr id="778" name="Google Shape;778;p38"/>
          <p:cNvGrpSpPr/>
          <p:nvPr/>
        </p:nvGrpSpPr>
        <p:grpSpPr>
          <a:xfrm>
            <a:off x="932703" y="3781417"/>
            <a:ext cx="817910" cy="745383"/>
            <a:chOff x="932703" y="3781417"/>
            <a:chExt cx="817910" cy="745383"/>
          </a:xfrm>
        </p:grpSpPr>
        <p:sp>
          <p:nvSpPr>
            <p:cNvPr id="779" name="Google Shape;779;p38"/>
            <p:cNvSpPr/>
            <p:nvPr/>
          </p:nvSpPr>
          <p:spPr>
            <a:xfrm>
              <a:off x="933450" y="4122400"/>
              <a:ext cx="373200" cy="404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0" name="Google Shape;780;p38"/>
            <p:cNvGrpSpPr/>
            <p:nvPr/>
          </p:nvGrpSpPr>
          <p:grpSpPr>
            <a:xfrm>
              <a:off x="1306597" y="3781417"/>
              <a:ext cx="444016" cy="577456"/>
              <a:chOff x="1016988" y="2859950"/>
              <a:chExt cx="503476" cy="654786"/>
            </a:xfrm>
          </p:grpSpPr>
          <p:sp>
            <p:nvSpPr>
              <p:cNvPr id="781" name="Google Shape;781;p38"/>
              <p:cNvSpPr/>
              <p:nvPr/>
            </p:nvSpPr>
            <p:spPr>
              <a:xfrm>
                <a:off x="1016988" y="2859950"/>
                <a:ext cx="503476" cy="654786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8"/>
              <p:cNvSpPr/>
              <p:nvPr/>
            </p:nvSpPr>
            <p:spPr>
              <a:xfrm>
                <a:off x="1395242" y="2859950"/>
                <a:ext cx="125221" cy="156535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3" name="Google Shape;783;p38"/>
            <p:cNvSpPr/>
            <p:nvPr/>
          </p:nvSpPr>
          <p:spPr>
            <a:xfrm>
              <a:off x="932703" y="4185159"/>
              <a:ext cx="726899" cy="339330"/>
            </a:xfrm>
            <a:custGeom>
              <a:rect b="b" l="l" r="r" t="t"/>
              <a:pathLst>
                <a:path extrusionOk="0" h="8779" w="18806">
                  <a:moveTo>
                    <a:pt x="2499" y="0"/>
                  </a:moveTo>
                  <a:lnTo>
                    <a:pt x="1" y="8778"/>
                  </a:lnTo>
                  <a:lnTo>
                    <a:pt x="16273" y="8778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84" name="Google Shape;784;p38"/>
            <p:cNvCxnSpPr/>
            <p:nvPr/>
          </p:nvCxnSpPr>
          <p:spPr>
            <a:xfrm>
              <a:off x="1372013" y="4015325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38"/>
            <p:cNvCxnSpPr/>
            <p:nvPr/>
          </p:nvCxnSpPr>
          <p:spPr>
            <a:xfrm>
              <a:off x="1372013" y="4070150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38"/>
            <p:cNvCxnSpPr/>
            <p:nvPr/>
          </p:nvCxnSpPr>
          <p:spPr>
            <a:xfrm>
              <a:off x="1372013" y="4122400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87" name="Google Shape;787;p38"/>
            <p:cNvGrpSpPr/>
            <p:nvPr/>
          </p:nvGrpSpPr>
          <p:grpSpPr>
            <a:xfrm>
              <a:off x="1218731" y="3831462"/>
              <a:ext cx="154828" cy="154841"/>
              <a:chOff x="2459513" y="3929147"/>
              <a:chExt cx="129900" cy="129900"/>
            </a:xfrm>
          </p:grpSpPr>
          <p:sp>
            <p:nvSpPr>
              <p:cNvPr id="788" name="Google Shape;788;p38"/>
              <p:cNvSpPr/>
              <p:nvPr/>
            </p:nvSpPr>
            <p:spPr>
              <a:xfrm>
                <a:off x="2459513" y="3929147"/>
                <a:ext cx="129900" cy="129900"/>
              </a:xfrm>
              <a:prstGeom prst="ellipse">
                <a:avLst/>
              </a:prstGeom>
              <a:solidFill>
                <a:srgbClr val="023D6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8"/>
              <p:cNvSpPr/>
              <p:nvPr/>
            </p:nvSpPr>
            <p:spPr>
              <a:xfrm>
                <a:off x="2480472" y="3950104"/>
                <a:ext cx="87900" cy="87900"/>
              </a:xfrm>
              <a:prstGeom prst="mathPlus">
                <a:avLst>
                  <a:gd fmla="val 0" name="adj1"/>
                </a:avLst>
              </a:prstGeom>
              <a:solidFill>
                <a:srgbClr val="B5B1A7"/>
              </a:solidFill>
              <a:ln cap="flat" cmpd="sng" w="9525">
                <a:solidFill>
                  <a:srgbClr val="B5B1A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90" name="Google Shape;790;p38"/>
          <p:cNvGrpSpPr/>
          <p:nvPr/>
        </p:nvGrpSpPr>
        <p:grpSpPr>
          <a:xfrm>
            <a:off x="881421" y="586095"/>
            <a:ext cx="919147" cy="621946"/>
            <a:chOff x="881421" y="586095"/>
            <a:chExt cx="919147" cy="621946"/>
          </a:xfrm>
        </p:grpSpPr>
        <p:grpSp>
          <p:nvGrpSpPr>
            <p:cNvPr id="791" name="Google Shape;791;p38"/>
            <p:cNvGrpSpPr/>
            <p:nvPr/>
          </p:nvGrpSpPr>
          <p:grpSpPr>
            <a:xfrm>
              <a:off x="881421" y="586095"/>
              <a:ext cx="919147" cy="621946"/>
              <a:chOff x="1023977" y="757514"/>
              <a:chExt cx="1105010" cy="747711"/>
            </a:xfrm>
          </p:grpSpPr>
          <p:grpSp>
            <p:nvGrpSpPr>
              <p:cNvPr id="792" name="Google Shape;792;p38"/>
              <p:cNvGrpSpPr/>
              <p:nvPr/>
            </p:nvGrpSpPr>
            <p:grpSpPr>
              <a:xfrm>
                <a:off x="1023977" y="871814"/>
                <a:ext cx="1019285" cy="633411"/>
                <a:chOff x="893025" y="871800"/>
                <a:chExt cx="1150175" cy="714750"/>
              </a:xfrm>
            </p:grpSpPr>
            <p:sp>
              <p:nvSpPr>
                <p:cNvPr id="793" name="Google Shape;793;p38"/>
                <p:cNvSpPr/>
                <p:nvPr/>
              </p:nvSpPr>
              <p:spPr>
                <a:xfrm>
                  <a:off x="893025" y="871800"/>
                  <a:ext cx="1150175" cy="714750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4" name="Google Shape;794;p38"/>
                <p:cNvSpPr/>
                <p:nvPr/>
              </p:nvSpPr>
              <p:spPr>
                <a:xfrm>
                  <a:off x="893025" y="871800"/>
                  <a:ext cx="1150175" cy="128298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5" name="Google Shape;795;p38"/>
                <p:cNvSpPr/>
                <p:nvPr/>
              </p:nvSpPr>
              <p:spPr>
                <a:xfrm>
                  <a:off x="1968575" y="913425"/>
                  <a:ext cx="42550" cy="42525"/>
                </a:xfrm>
                <a:custGeom>
                  <a:rect b="b" l="l" r="r" t="t"/>
                  <a:pathLst>
                    <a:path extrusionOk="0" h="1701" w="1702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6" name="Google Shape;796;p38"/>
                <p:cNvSpPr/>
                <p:nvPr/>
              </p:nvSpPr>
              <p:spPr>
                <a:xfrm>
                  <a:off x="1880125" y="910825"/>
                  <a:ext cx="48575" cy="48600"/>
                </a:xfrm>
                <a:custGeom>
                  <a:rect b="b" l="l" r="r" t="t"/>
                  <a:pathLst>
                    <a:path extrusionOk="0" h="1944" w="1943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7" name="Google Shape;797;p38"/>
                <p:cNvSpPr/>
                <p:nvPr/>
              </p:nvSpPr>
              <p:spPr>
                <a:xfrm>
                  <a:off x="1800325" y="935125"/>
                  <a:ext cx="48600" cy="6075"/>
                </a:xfrm>
                <a:custGeom>
                  <a:rect b="b" l="l" r="r" t="t"/>
                  <a:pathLst>
                    <a:path extrusionOk="0" h="243" w="1944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98" name="Google Shape;798;p38"/>
              <p:cNvGrpSpPr/>
              <p:nvPr/>
            </p:nvGrpSpPr>
            <p:grpSpPr>
              <a:xfrm>
                <a:off x="1066840" y="814664"/>
                <a:ext cx="1019285" cy="633411"/>
                <a:chOff x="893025" y="871800"/>
                <a:chExt cx="1150175" cy="714750"/>
              </a:xfrm>
            </p:grpSpPr>
            <p:sp>
              <p:nvSpPr>
                <p:cNvPr id="799" name="Google Shape;799;p38"/>
                <p:cNvSpPr/>
                <p:nvPr/>
              </p:nvSpPr>
              <p:spPr>
                <a:xfrm>
                  <a:off x="893025" y="871800"/>
                  <a:ext cx="1150175" cy="714750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0" name="Google Shape;800;p38"/>
                <p:cNvSpPr/>
                <p:nvPr/>
              </p:nvSpPr>
              <p:spPr>
                <a:xfrm>
                  <a:off x="893025" y="871800"/>
                  <a:ext cx="1150175" cy="128298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1" name="Google Shape;801;p38"/>
                <p:cNvSpPr/>
                <p:nvPr/>
              </p:nvSpPr>
              <p:spPr>
                <a:xfrm>
                  <a:off x="1968575" y="913425"/>
                  <a:ext cx="42550" cy="42525"/>
                </a:xfrm>
                <a:custGeom>
                  <a:rect b="b" l="l" r="r" t="t"/>
                  <a:pathLst>
                    <a:path extrusionOk="0" h="1701" w="1702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2" name="Google Shape;802;p38"/>
                <p:cNvSpPr/>
                <p:nvPr/>
              </p:nvSpPr>
              <p:spPr>
                <a:xfrm>
                  <a:off x="1880125" y="910825"/>
                  <a:ext cx="48575" cy="48600"/>
                </a:xfrm>
                <a:custGeom>
                  <a:rect b="b" l="l" r="r" t="t"/>
                  <a:pathLst>
                    <a:path extrusionOk="0" h="1944" w="1943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3" name="Google Shape;803;p38"/>
                <p:cNvSpPr/>
                <p:nvPr/>
              </p:nvSpPr>
              <p:spPr>
                <a:xfrm>
                  <a:off x="1800325" y="935125"/>
                  <a:ext cx="48600" cy="6075"/>
                </a:xfrm>
                <a:custGeom>
                  <a:rect b="b" l="l" r="r" t="t"/>
                  <a:pathLst>
                    <a:path extrusionOk="0" h="243" w="1944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04" name="Google Shape;804;p38"/>
              <p:cNvGrpSpPr/>
              <p:nvPr/>
            </p:nvGrpSpPr>
            <p:grpSpPr>
              <a:xfrm>
                <a:off x="1109702" y="757514"/>
                <a:ext cx="1019285" cy="633411"/>
                <a:chOff x="893025" y="871800"/>
                <a:chExt cx="1150175" cy="714750"/>
              </a:xfrm>
            </p:grpSpPr>
            <p:sp>
              <p:nvSpPr>
                <p:cNvPr id="805" name="Google Shape;805;p38"/>
                <p:cNvSpPr/>
                <p:nvPr/>
              </p:nvSpPr>
              <p:spPr>
                <a:xfrm>
                  <a:off x="893025" y="871800"/>
                  <a:ext cx="1150175" cy="714750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6" name="Google Shape;806;p38"/>
                <p:cNvSpPr/>
                <p:nvPr/>
              </p:nvSpPr>
              <p:spPr>
                <a:xfrm>
                  <a:off x="893025" y="871800"/>
                  <a:ext cx="1150175" cy="128298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7" name="Google Shape;807;p38"/>
                <p:cNvSpPr/>
                <p:nvPr/>
              </p:nvSpPr>
              <p:spPr>
                <a:xfrm>
                  <a:off x="1968575" y="913425"/>
                  <a:ext cx="42550" cy="42525"/>
                </a:xfrm>
                <a:custGeom>
                  <a:rect b="b" l="l" r="r" t="t"/>
                  <a:pathLst>
                    <a:path extrusionOk="0" h="1701" w="1702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8" name="Google Shape;808;p38"/>
                <p:cNvSpPr/>
                <p:nvPr/>
              </p:nvSpPr>
              <p:spPr>
                <a:xfrm>
                  <a:off x="1880125" y="910825"/>
                  <a:ext cx="48575" cy="48600"/>
                </a:xfrm>
                <a:custGeom>
                  <a:rect b="b" l="l" r="r" t="t"/>
                  <a:pathLst>
                    <a:path extrusionOk="0" h="1944" w="1943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9" name="Google Shape;809;p38"/>
                <p:cNvSpPr/>
                <p:nvPr/>
              </p:nvSpPr>
              <p:spPr>
                <a:xfrm>
                  <a:off x="1800325" y="935125"/>
                  <a:ext cx="48600" cy="6075"/>
                </a:xfrm>
                <a:custGeom>
                  <a:rect b="b" l="l" r="r" t="t"/>
                  <a:pathLst>
                    <a:path extrusionOk="0" h="243" w="1944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10" name="Google Shape;810;p38"/>
            <p:cNvGrpSpPr/>
            <p:nvPr/>
          </p:nvGrpSpPr>
          <p:grpSpPr>
            <a:xfrm>
              <a:off x="1057300" y="830088"/>
              <a:ext cx="639514" cy="133970"/>
              <a:chOff x="1052525" y="1621350"/>
              <a:chExt cx="639514" cy="133970"/>
            </a:xfrm>
          </p:grpSpPr>
          <p:sp>
            <p:nvSpPr>
              <p:cNvPr id="811" name="Google Shape;811;p38"/>
              <p:cNvSpPr/>
              <p:nvPr/>
            </p:nvSpPr>
            <p:spPr>
              <a:xfrm>
                <a:off x="1052525" y="1621350"/>
                <a:ext cx="639514" cy="133970"/>
              </a:xfrm>
              <a:custGeom>
                <a:rect b="b" l="l" r="r" t="t"/>
                <a:pathLst>
                  <a:path extrusionOk="0" h="4893" w="45590">
                    <a:moveTo>
                      <a:pt x="0" y="1"/>
                    </a:moveTo>
                    <a:lnTo>
                      <a:pt x="0" y="4893"/>
                    </a:lnTo>
                    <a:lnTo>
                      <a:pt x="45590" y="4893"/>
                    </a:lnTo>
                    <a:lnTo>
                      <a:pt x="45590" y="1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8"/>
              <p:cNvSpPr/>
              <p:nvPr/>
            </p:nvSpPr>
            <p:spPr>
              <a:xfrm>
                <a:off x="1090409" y="1644119"/>
                <a:ext cx="44226" cy="92188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8"/>
              <p:cNvSpPr/>
              <p:nvPr/>
            </p:nvSpPr>
            <p:spPr>
              <a:xfrm>
                <a:off x="1156200" y="1644119"/>
                <a:ext cx="45234" cy="92188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8"/>
              <p:cNvSpPr/>
              <p:nvPr/>
            </p:nvSpPr>
            <p:spPr>
              <a:xfrm>
                <a:off x="1228124" y="1644119"/>
                <a:ext cx="44226" cy="92188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8"/>
              <p:cNvSpPr/>
              <p:nvPr/>
            </p:nvSpPr>
            <p:spPr>
              <a:xfrm>
                <a:off x="1293915" y="1644119"/>
                <a:ext cx="45234" cy="92188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8"/>
              <p:cNvSpPr/>
              <p:nvPr/>
            </p:nvSpPr>
            <p:spPr>
              <a:xfrm>
                <a:off x="1362758" y="1644119"/>
                <a:ext cx="45263" cy="92188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17" name="Google Shape;817;p38"/>
          <p:cNvSpPr txBox="1"/>
          <p:nvPr>
            <p:ph idx="3" type="subTitle"/>
          </p:nvPr>
        </p:nvSpPr>
        <p:spPr>
          <a:xfrm rot="5400000">
            <a:off x="-676375" y="144417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Titan </a:t>
            </a:r>
            <a:r>
              <a:rPr lang="en"/>
              <a:t>Robotics</a:t>
            </a:r>
            <a:r>
              <a:rPr lang="en"/>
              <a:t> Club</a:t>
            </a:r>
            <a:endParaRPr/>
          </a:p>
        </p:txBody>
      </p:sp>
      <p:sp>
        <p:nvSpPr>
          <p:cNvPr id="818" name="Google Shape;818;p38"/>
          <p:cNvSpPr txBox="1"/>
          <p:nvPr>
            <p:ph idx="4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#492, 3543, 6541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" name="Google Shape;17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75" y="0"/>
            <a:ext cx="81092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2" name="Google Shape;1712;p47"/>
          <p:cNvSpPr/>
          <p:nvPr/>
        </p:nvSpPr>
        <p:spPr>
          <a:xfrm>
            <a:off x="510675" y="0"/>
            <a:ext cx="8128200" cy="783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3" name="Google Shape;1713;p47"/>
          <p:cNvSpPr/>
          <p:nvPr/>
        </p:nvSpPr>
        <p:spPr>
          <a:xfrm>
            <a:off x="510675" y="783600"/>
            <a:ext cx="1023900" cy="42198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4" name="Google Shape;1714;p47"/>
          <p:cNvSpPr/>
          <p:nvPr/>
        </p:nvSpPr>
        <p:spPr>
          <a:xfrm>
            <a:off x="1534575" y="783600"/>
            <a:ext cx="7098900" cy="41001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15" name="Google Shape;1715;p47"/>
          <p:cNvSpPr txBox="1"/>
          <p:nvPr/>
        </p:nvSpPr>
        <p:spPr>
          <a:xfrm>
            <a:off x="3962925" y="2544600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Workspace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16" name="Google Shape;1716;p47"/>
          <p:cNvSpPr txBox="1"/>
          <p:nvPr/>
        </p:nvSpPr>
        <p:spPr>
          <a:xfrm rot="-5400000">
            <a:off x="339225" y="2490288"/>
            <a:ext cx="136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Project Browser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17" name="Google Shape;1717;p47"/>
          <p:cNvSpPr txBox="1"/>
          <p:nvPr/>
        </p:nvSpPr>
        <p:spPr>
          <a:xfrm>
            <a:off x="3147750" y="205500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highlight>
                  <a:schemeClr val="dk2"/>
                </a:highlight>
                <a:latin typeface="Raleway SemiBold"/>
                <a:ea typeface="Raleway SemiBold"/>
                <a:cs typeface="Raleway SemiBold"/>
                <a:sym typeface="Raleway SemiBold"/>
              </a:rPr>
              <a:t>Ribbon</a:t>
            </a:r>
            <a:endParaRPr sz="2200">
              <a:solidFill>
                <a:srgbClr val="FF0000"/>
              </a:solidFill>
              <a:highlight>
                <a:schemeClr val="dk2"/>
              </a:highlight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18" name="Google Shape;1718;p47"/>
          <p:cNvSpPr/>
          <p:nvPr/>
        </p:nvSpPr>
        <p:spPr>
          <a:xfrm>
            <a:off x="7940225" y="783600"/>
            <a:ext cx="693300" cy="20793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9" name="Google Shape;1719;p47"/>
          <p:cNvSpPr/>
          <p:nvPr/>
        </p:nvSpPr>
        <p:spPr>
          <a:xfrm>
            <a:off x="1539975" y="4883700"/>
            <a:ext cx="7098900" cy="1524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0" name="Google Shape;1720;p47"/>
          <p:cNvSpPr txBox="1"/>
          <p:nvPr/>
        </p:nvSpPr>
        <p:spPr>
          <a:xfrm rot="-5400000">
            <a:off x="6566850" y="1636950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View Controls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21" name="Google Shape;1721;p47"/>
          <p:cNvSpPr txBox="1"/>
          <p:nvPr/>
        </p:nvSpPr>
        <p:spPr>
          <a:xfrm>
            <a:off x="3894900" y="4511100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Tabs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8"/>
          <p:cNvSpPr txBox="1"/>
          <p:nvPr>
            <p:ph type="title"/>
          </p:nvPr>
        </p:nvSpPr>
        <p:spPr>
          <a:xfrm>
            <a:off x="1800450" y="1627088"/>
            <a:ext cx="5543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727" name="Google Shape;1727;p48"/>
          <p:cNvSpPr/>
          <p:nvPr/>
        </p:nvSpPr>
        <p:spPr>
          <a:xfrm>
            <a:off x="2397337" y="2707539"/>
            <a:ext cx="4349348" cy="8495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Raleway;900"/>
              </a:rPr>
              <a:t>Sketching</a:t>
            </a:r>
          </a:p>
        </p:txBody>
      </p:sp>
      <p:grpSp>
        <p:nvGrpSpPr>
          <p:cNvPr id="1728" name="Google Shape;1728;p48"/>
          <p:cNvGrpSpPr/>
          <p:nvPr/>
        </p:nvGrpSpPr>
        <p:grpSpPr>
          <a:xfrm>
            <a:off x="712022" y="3402400"/>
            <a:ext cx="1195343" cy="1202930"/>
            <a:chOff x="712022" y="3402400"/>
            <a:chExt cx="1195343" cy="1202930"/>
          </a:xfrm>
        </p:grpSpPr>
        <p:grpSp>
          <p:nvGrpSpPr>
            <p:cNvPr id="1729" name="Google Shape;1729;p48"/>
            <p:cNvGrpSpPr/>
            <p:nvPr/>
          </p:nvGrpSpPr>
          <p:grpSpPr>
            <a:xfrm>
              <a:off x="1594158" y="3402400"/>
              <a:ext cx="313207" cy="313207"/>
              <a:chOff x="7825956" y="3991912"/>
              <a:chExt cx="154800" cy="154800"/>
            </a:xfrm>
          </p:grpSpPr>
          <p:sp>
            <p:nvSpPr>
              <p:cNvPr id="1730" name="Google Shape;1730;p48"/>
              <p:cNvSpPr/>
              <p:nvPr/>
            </p:nvSpPr>
            <p:spPr>
              <a:xfrm>
                <a:off x="7825956" y="3991912"/>
                <a:ext cx="154800" cy="1548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48"/>
              <p:cNvSpPr/>
              <p:nvPr/>
            </p:nvSpPr>
            <p:spPr>
              <a:xfrm>
                <a:off x="7850937" y="4016893"/>
                <a:ext cx="104700" cy="104700"/>
              </a:xfrm>
              <a:prstGeom prst="mathPlus">
                <a:avLst>
                  <a:gd fmla="val 0" name="adj1"/>
                </a:avLst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2" name="Google Shape;1732;p48"/>
            <p:cNvGrpSpPr/>
            <p:nvPr/>
          </p:nvGrpSpPr>
          <p:grpSpPr>
            <a:xfrm>
              <a:off x="712022" y="3871904"/>
              <a:ext cx="739153" cy="733425"/>
              <a:chOff x="711997" y="3993954"/>
              <a:chExt cx="739153" cy="733425"/>
            </a:xfrm>
          </p:grpSpPr>
          <p:grpSp>
            <p:nvGrpSpPr>
              <p:cNvPr id="1733" name="Google Shape;1733;p48"/>
              <p:cNvGrpSpPr/>
              <p:nvPr/>
            </p:nvGrpSpPr>
            <p:grpSpPr>
              <a:xfrm>
                <a:off x="711997" y="3993954"/>
                <a:ext cx="605939" cy="733425"/>
                <a:chOff x="854872" y="593529"/>
                <a:chExt cx="605939" cy="733425"/>
              </a:xfrm>
            </p:grpSpPr>
            <p:grpSp>
              <p:nvGrpSpPr>
                <p:cNvPr id="1734" name="Google Shape;1734;p48"/>
                <p:cNvGrpSpPr/>
                <p:nvPr/>
              </p:nvGrpSpPr>
              <p:grpSpPr>
                <a:xfrm>
                  <a:off x="854872" y="749504"/>
                  <a:ext cx="444014" cy="577450"/>
                  <a:chOff x="2255047" y="690567"/>
                  <a:chExt cx="444014" cy="577450"/>
                </a:xfrm>
              </p:grpSpPr>
              <p:sp>
                <p:nvSpPr>
                  <p:cNvPr id="1735" name="Google Shape;1735;p48"/>
                  <p:cNvSpPr/>
                  <p:nvPr/>
                </p:nvSpPr>
                <p:spPr>
                  <a:xfrm>
                    <a:off x="2255047" y="690567"/>
                    <a:ext cx="444011" cy="577450"/>
                  </a:xfrm>
                  <a:custGeom>
                    <a:rect b="b" l="l" r="r" t="t"/>
                    <a:pathLst>
                      <a:path extrusionOk="0" h="17418" w="13393">
                        <a:moveTo>
                          <a:pt x="1" y="0"/>
                        </a:moveTo>
                        <a:lnTo>
                          <a:pt x="1" y="17417"/>
                        </a:lnTo>
                        <a:lnTo>
                          <a:pt x="13393" y="17417"/>
                        </a:lnTo>
                        <a:lnTo>
                          <a:pt x="13393" y="4164"/>
                        </a:lnTo>
                        <a:lnTo>
                          <a:pt x="1006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rnd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36" name="Google Shape;1736;p48"/>
                  <p:cNvSpPr/>
                  <p:nvPr/>
                </p:nvSpPr>
                <p:spPr>
                  <a:xfrm>
                    <a:off x="2588630" y="690567"/>
                    <a:ext cx="110431" cy="138047"/>
                  </a:xfrm>
                  <a:custGeom>
                    <a:rect b="b" l="l" r="r" t="t"/>
                    <a:pathLst>
                      <a:path extrusionOk="0" h="4164" w="3331">
                        <a:moveTo>
                          <a:pt x="0" y="0"/>
                        </a:moveTo>
                        <a:lnTo>
                          <a:pt x="0" y="4164"/>
                        </a:lnTo>
                        <a:lnTo>
                          <a:pt x="3331" y="41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 cap="rnd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1737" name="Google Shape;1737;p48"/>
                  <p:cNvCxnSpPr/>
                  <p:nvPr/>
                </p:nvCxnSpPr>
                <p:spPr>
                  <a:xfrm>
                    <a:off x="2320463" y="924475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8" name="Google Shape;1738;p48"/>
                  <p:cNvCxnSpPr/>
                  <p:nvPr/>
                </p:nvCxnSpPr>
                <p:spPr>
                  <a:xfrm>
                    <a:off x="2320463" y="979300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9" name="Google Shape;1739;p48"/>
                  <p:cNvCxnSpPr/>
                  <p:nvPr/>
                </p:nvCxnSpPr>
                <p:spPr>
                  <a:xfrm>
                    <a:off x="2320463" y="1031550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740" name="Google Shape;1740;p48"/>
                <p:cNvGrpSpPr/>
                <p:nvPr/>
              </p:nvGrpSpPr>
              <p:grpSpPr>
                <a:xfrm>
                  <a:off x="935835" y="671517"/>
                  <a:ext cx="444014" cy="577450"/>
                  <a:chOff x="2255047" y="690567"/>
                  <a:chExt cx="444014" cy="577450"/>
                </a:xfrm>
              </p:grpSpPr>
              <p:sp>
                <p:nvSpPr>
                  <p:cNvPr id="1741" name="Google Shape;1741;p48"/>
                  <p:cNvSpPr/>
                  <p:nvPr/>
                </p:nvSpPr>
                <p:spPr>
                  <a:xfrm>
                    <a:off x="2255047" y="690567"/>
                    <a:ext cx="444011" cy="577450"/>
                  </a:xfrm>
                  <a:custGeom>
                    <a:rect b="b" l="l" r="r" t="t"/>
                    <a:pathLst>
                      <a:path extrusionOk="0" h="17418" w="13393">
                        <a:moveTo>
                          <a:pt x="1" y="0"/>
                        </a:moveTo>
                        <a:lnTo>
                          <a:pt x="1" y="17417"/>
                        </a:lnTo>
                        <a:lnTo>
                          <a:pt x="13393" y="17417"/>
                        </a:lnTo>
                        <a:lnTo>
                          <a:pt x="13393" y="4164"/>
                        </a:lnTo>
                        <a:lnTo>
                          <a:pt x="1006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rnd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2" name="Google Shape;1742;p48"/>
                  <p:cNvSpPr/>
                  <p:nvPr/>
                </p:nvSpPr>
                <p:spPr>
                  <a:xfrm>
                    <a:off x="2588630" y="690567"/>
                    <a:ext cx="110431" cy="138047"/>
                  </a:xfrm>
                  <a:custGeom>
                    <a:rect b="b" l="l" r="r" t="t"/>
                    <a:pathLst>
                      <a:path extrusionOk="0" h="4164" w="3331">
                        <a:moveTo>
                          <a:pt x="0" y="0"/>
                        </a:moveTo>
                        <a:lnTo>
                          <a:pt x="0" y="4164"/>
                        </a:lnTo>
                        <a:lnTo>
                          <a:pt x="3331" y="41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 cap="rnd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1743" name="Google Shape;1743;p48"/>
                  <p:cNvCxnSpPr/>
                  <p:nvPr/>
                </p:nvCxnSpPr>
                <p:spPr>
                  <a:xfrm>
                    <a:off x="2320463" y="924475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44" name="Google Shape;1744;p48"/>
                  <p:cNvCxnSpPr/>
                  <p:nvPr/>
                </p:nvCxnSpPr>
                <p:spPr>
                  <a:xfrm>
                    <a:off x="2320463" y="979300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45" name="Google Shape;1745;p48"/>
                  <p:cNvCxnSpPr/>
                  <p:nvPr/>
                </p:nvCxnSpPr>
                <p:spPr>
                  <a:xfrm>
                    <a:off x="2320463" y="1031550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746" name="Google Shape;1746;p48"/>
                <p:cNvGrpSpPr/>
                <p:nvPr/>
              </p:nvGrpSpPr>
              <p:grpSpPr>
                <a:xfrm>
                  <a:off x="1016797" y="593529"/>
                  <a:ext cx="444014" cy="577450"/>
                  <a:chOff x="2255047" y="690567"/>
                  <a:chExt cx="444014" cy="577450"/>
                </a:xfrm>
              </p:grpSpPr>
              <p:sp>
                <p:nvSpPr>
                  <p:cNvPr id="1747" name="Google Shape;1747;p48"/>
                  <p:cNvSpPr/>
                  <p:nvPr/>
                </p:nvSpPr>
                <p:spPr>
                  <a:xfrm>
                    <a:off x="2255047" y="690567"/>
                    <a:ext cx="444011" cy="577450"/>
                  </a:xfrm>
                  <a:custGeom>
                    <a:rect b="b" l="l" r="r" t="t"/>
                    <a:pathLst>
                      <a:path extrusionOk="0" h="17418" w="13393">
                        <a:moveTo>
                          <a:pt x="1" y="0"/>
                        </a:moveTo>
                        <a:lnTo>
                          <a:pt x="1" y="17417"/>
                        </a:lnTo>
                        <a:lnTo>
                          <a:pt x="13393" y="17417"/>
                        </a:lnTo>
                        <a:lnTo>
                          <a:pt x="13393" y="4164"/>
                        </a:lnTo>
                        <a:lnTo>
                          <a:pt x="1006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rnd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8" name="Google Shape;1748;p48"/>
                  <p:cNvSpPr/>
                  <p:nvPr/>
                </p:nvSpPr>
                <p:spPr>
                  <a:xfrm>
                    <a:off x="2588630" y="690567"/>
                    <a:ext cx="110431" cy="138047"/>
                  </a:xfrm>
                  <a:custGeom>
                    <a:rect b="b" l="l" r="r" t="t"/>
                    <a:pathLst>
                      <a:path extrusionOk="0" h="4164" w="3331">
                        <a:moveTo>
                          <a:pt x="0" y="0"/>
                        </a:moveTo>
                        <a:lnTo>
                          <a:pt x="0" y="4164"/>
                        </a:lnTo>
                        <a:lnTo>
                          <a:pt x="3331" y="41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 cap="rnd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1749" name="Google Shape;1749;p48"/>
                  <p:cNvCxnSpPr/>
                  <p:nvPr/>
                </p:nvCxnSpPr>
                <p:spPr>
                  <a:xfrm>
                    <a:off x="2320463" y="924475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0" name="Google Shape;1750;p48"/>
                  <p:cNvCxnSpPr/>
                  <p:nvPr/>
                </p:nvCxnSpPr>
                <p:spPr>
                  <a:xfrm>
                    <a:off x="2320463" y="979300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51" name="Google Shape;1751;p48"/>
                  <p:cNvCxnSpPr/>
                  <p:nvPr/>
                </p:nvCxnSpPr>
                <p:spPr>
                  <a:xfrm>
                    <a:off x="2320463" y="1031550"/>
                    <a:ext cx="3132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1752" name="Google Shape;1752;p48"/>
              <p:cNvGrpSpPr/>
              <p:nvPr/>
            </p:nvGrpSpPr>
            <p:grpSpPr>
              <a:xfrm>
                <a:off x="1205750" y="4359925"/>
                <a:ext cx="245400" cy="245400"/>
                <a:chOff x="904875" y="1114425"/>
                <a:chExt cx="245400" cy="245400"/>
              </a:xfrm>
            </p:grpSpPr>
            <p:sp>
              <p:nvSpPr>
                <p:cNvPr id="1753" name="Google Shape;1753;p48"/>
                <p:cNvSpPr/>
                <p:nvPr/>
              </p:nvSpPr>
              <p:spPr>
                <a:xfrm>
                  <a:off x="904875" y="1114425"/>
                  <a:ext cx="245400" cy="245400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4" name="Google Shape;1754;p48"/>
                <p:cNvSpPr/>
                <p:nvPr/>
              </p:nvSpPr>
              <p:spPr>
                <a:xfrm>
                  <a:off x="981600" y="1196400"/>
                  <a:ext cx="91950" cy="91100"/>
                </a:xfrm>
                <a:custGeom>
                  <a:rect b="b" l="l" r="r" t="t"/>
                  <a:pathLst>
                    <a:path extrusionOk="0" fill="none" h="3644" w="3678">
                      <a:moveTo>
                        <a:pt x="3157" y="0"/>
                      </a:moveTo>
                      <a:lnTo>
                        <a:pt x="1839" y="1319"/>
                      </a:lnTo>
                      <a:lnTo>
                        <a:pt x="486" y="0"/>
                      </a:lnTo>
                      <a:lnTo>
                        <a:pt x="0" y="486"/>
                      </a:lnTo>
                      <a:lnTo>
                        <a:pt x="1319" y="1805"/>
                      </a:lnTo>
                      <a:lnTo>
                        <a:pt x="0" y="3158"/>
                      </a:lnTo>
                      <a:lnTo>
                        <a:pt x="486" y="3643"/>
                      </a:lnTo>
                      <a:lnTo>
                        <a:pt x="1839" y="2325"/>
                      </a:lnTo>
                      <a:lnTo>
                        <a:pt x="3157" y="3643"/>
                      </a:lnTo>
                      <a:lnTo>
                        <a:pt x="3678" y="3158"/>
                      </a:lnTo>
                      <a:lnTo>
                        <a:pt x="2325" y="1805"/>
                      </a:lnTo>
                      <a:lnTo>
                        <a:pt x="3678" y="486"/>
                      </a:lnTo>
                      <a:lnTo>
                        <a:pt x="3157" y="0"/>
                      </a:lnTo>
                      <a:lnTo>
                        <a:pt x="3157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755" name="Google Shape;1755;p48"/>
          <p:cNvGrpSpPr/>
          <p:nvPr/>
        </p:nvGrpSpPr>
        <p:grpSpPr>
          <a:xfrm>
            <a:off x="7492688" y="3091300"/>
            <a:ext cx="865138" cy="1475000"/>
            <a:chOff x="7492700" y="3096425"/>
            <a:chExt cx="865138" cy="1475000"/>
          </a:xfrm>
        </p:grpSpPr>
        <p:grpSp>
          <p:nvGrpSpPr>
            <p:cNvPr id="1756" name="Google Shape;1756;p48"/>
            <p:cNvGrpSpPr/>
            <p:nvPr/>
          </p:nvGrpSpPr>
          <p:grpSpPr>
            <a:xfrm>
              <a:off x="7492700" y="3826042"/>
              <a:ext cx="865138" cy="745383"/>
              <a:chOff x="7492700" y="3941867"/>
              <a:chExt cx="865138" cy="745383"/>
            </a:xfrm>
          </p:grpSpPr>
          <p:sp>
            <p:nvSpPr>
              <p:cNvPr id="1757" name="Google Shape;1757;p48"/>
              <p:cNvSpPr/>
              <p:nvPr/>
            </p:nvSpPr>
            <p:spPr>
              <a:xfrm>
                <a:off x="7492700" y="3983775"/>
                <a:ext cx="123829" cy="122675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7540675" y="4282850"/>
                <a:ext cx="373200" cy="404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59" name="Google Shape;1759;p48"/>
              <p:cNvGrpSpPr/>
              <p:nvPr/>
            </p:nvGrpSpPr>
            <p:grpSpPr>
              <a:xfrm>
                <a:off x="7913822" y="3941867"/>
                <a:ext cx="444016" cy="577456"/>
                <a:chOff x="1016988" y="2859950"/>
                <a:chExt cx="503476" cy="654786"/>
              </a:xfrm>
            </p:grpSpPr>
            <p:sp>
              <p:nvSpPr>
                <p:cNvPr id="1760" name="Google Shape;1760;p48"/>
                <p:cNvSpPr/>
                <p:nvPr/>
              </p:nvSpPr>
              <p:spPr>
                <a:xfrm>
                  <a:off x="1016988" y="2859950"/>
                  <a:ext cx="503476" cy="654786"/>
                </a:xfrm>
                <a:custGeom>
                  <a:rect b="b" l="l" r="r" t="t"/>
                  <a:pathLst>
                    <a:path extrusionOk="0" h="17418" w="13393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1" name="Google Shape;1761;p48"/>
                <p:cNvSpPr/>
                <p:nvPr/>
              </p:nvSpPr>
              <p:spPr>
                <a:xfrm>
                  <a:off x="1395242" y="2859950"/>
                  <a:ext cx="125221" cy="156535"/>
                </a:xfrm>
                <a:custGeom>
                  <a:rect b="b" l="l" r="r" t="t"/>
                  <a:pathLst>
                    <a:path extrusionOk="0" h="4164" w="3331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62" name="Google Shape;1762;p48"/>
              <p:cNvSpPr/>
              <p:nvPr/>
            </p:nvSpPr>
            <p:spPr>
              <a:xfrm>
                <a:off x="7539928" y="4345609"/>
                <a:ext cx="726899" cy="339330"/>
              </a:xfrm>
              <a:custGeom>
                <a:rect b="b" l="l" r="r" t="t"/>
                <a:pathLst>
                  <a:path extrusionOk="0" h="8779" w="18806">
                    <a:moveTo>
                      <a:pt x="2499" y="0"/>
                    </a:moveTo>
                    <a:lnTo>
                      <a:pt x="1" y="8778"/>
                    </a:lnTo>
                    <a:lnTo>
                      <a:pt x="16273" y="8778"/>
                    </a:lnTo>
                    <a:lnTo>
                      <a:pt x="18805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63" name="Google Shape;1763;p48"/>
              <p:cNvCxnSpPr/>
              <p:nvPr/>
            </p:nvCxnSpPr>
            <p:spPr>
              <a:xfrm>
                <a:off x="7979238" y="41757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4" name="Google Shape;1764;p48"/>
              <p:cNvCxnSpPr/>
              <p:nvPr/>
            </p:nvCxnSpPr>
            <p:spPr>
              <a:xfrm>
                <a:off x="7979238" y="42306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5" name="Google Shape;1765;p48"/>
              <p:cNvCxnSpPr/>
              <p:nvPr/>
            </p:nvCxnSpPr>
            <p:spPr>
              <a:xfrm>
                <a:off x="7979238" y="42828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766" name="Google Shape;1766;p48"/>
              <p:cNvGrpSpPr/>
              <p:nvPr/>
            </p:nvGrpSpPr>
            <p:grpSpPr>
              <a:xfrm>
                <a:off x="7825956" y="3991912"/>
                <a:ext cx="154800" cy="154800"/>
                <a:chOff x="7825956" y="3991912"/>
                <a:chExt cx="154800" cy="154800"/>
              </a:xfrm>
            </p:grpSpPr>
            <p:sp>
              <p:nvSpPr>
                <p:cNvPr id="1767" name="Google Shape;1767;p48"/>
                <p:cNvSpPr/>
                <p:nvPr/>
              </p:nvSpPr>
              <p:spPr>
                <a:xfrm>
                  <a:off x="7825956" y="3991912"/>
                  <a:ext cx="154800" cy="1548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8" name="Google Shape;1768;p48"/>
                <p:cNvSpPr/>
                <p:nvPr/>
              </p:nvSpPr>
              <p:spPr>
                <a:xfrm>
                  <a:off x="7850937" y="4016893"/>
                  <a:ext cx="104700" cy="104700"/>
                </a:xfrm>
                <a:prstGeom prst="mathPlus">
                  <a:avLst>
                    <a:gd fmla="val 0" name="adj1"/>
                  </a:avLst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769" name="Google Shape;1769;p48"/>
            <p:cNvSpPr/>
            <p:nvPr/>
          </p:nvSpPr>
          <p:spPr>
            <a:xfrm>
              <a:off x="7692725" y="3096425"/>
              <a:ext cx="308842" cy="305978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0" name="Google Shape;1770;p48"/>
          <p:cNvGrpSpPr/>
          <p:nvPr/>
        </p:nvGrpSpPr>
        <p:grpSpPr>
          <a:xfrm>
            <a:off x="712033" y="538170"/>
            <a:ext cx="1616404" cy="1330695"/>
            <a:chOff x="712033" y="538170"/>
            <a:chExt cx="1616404" cy="1330695"/>
          </a:xfrm>
        </p:grpSpPr>
        <p:grpSp>
          <p:nvGrpSpPr>
            <p:cNvPr id="1771" name="Google Shape;1771;p48"/>
            <p:cNvGrpSpPr/>
            <p:nvPr/>
          </p:nvGrpSpPr>
          <p:grpSpPr>
            <a:xfrm>
              <a:off x="712033" y="538170"/>
              <a:ext cx="1064093" cy="594021"/>
              <a:chOff x="712033" y="418995"/>
              <a:chExt cx="1064093" cy="594021"/>
            </a:xfrm>
          </p:grpSpPr>
          <p:grpSp>
            <p:nvGrpSpPr>
              <p:cNvPr id="1772" name="Google Shape;1772;p48"/>
              <p:cNvGrpSpPr/>
              <p:nvPr/>
            </p:nvGrpSpPr>
            <p:grpSpPr>
              <a:xfrm>
                <a:off x="712033" y="418995"/>
                <a:ext cx="877878" cy="594021"/>
                <a:chOff x="881421" y="586095"/>
                <a:chExt cx="919147" cy="621946"/>
              </a:xfrm>
            </p:grpSpPr>
            <p:grpSp>
              <p:nvGrpSpPr>
                <p:cNvPr id="1773" name="Google Shape;1773;p48"/>
                <p:cNvGrpSpPr/>
                <p:nvPr/>
              </p:nvGrpSpPr>
              <p:grpSpPr>
                <a:xfrm>
                  <a:off x="881421" y="586095"/>
                  <a:ext cx="919147" cy="621946"/>
                  <a:chOff x="1023977" y="757514"/>
                  <a:chExt cx="1105010" cy="747711"/>
                </a:xfrm>
              </p:grpSpPr>
              <p:grpSp>
                <p:nvGrpSpPr>
                  <p:cNvPr id="1774" name="Google Shape;1774;p48"/>
                  <p:cNvGrpSpPr/>
                  <p:nvPr/>
                </p:nvGrpSpPr>
                <p:grpSpPr>
                  <a:xfrm>
                    <a:off x="1023977" y="871814"/>
                    <a:ext cx="1019285" cy="633411"/>
                    <a:chOff x="893025" y="871800"/>
                    <a:chExt cx="1150175" cy="714750"/>
                  </a:xfrm>
                </p:grpSpPr>
                <p:sp>
                  <p:nvSpPr>
                    <p:cNvPr id="1775" name="Google Shape;1775;p48"/>
                    <p:cNvSpPr/>
                    <p:nvPr/>
                  </p:nvSpPr>
                  <p:spPr>
                    <a:xfrm>
                      <a:off x="893025" y="871800"/>
                      <a:ext cx="1150175" cy="714750"/>
                    </a:xfrm>
                    <a:custGeom>
                      <a:rect b="b" l="l" r="r" t="t"/>
                      <a:pathLst>
                        <a:path extrusionOk="0" h="28590" w="46007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 cap="rnd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76" name="Google Shape;1776;p48"/>
                    <p:cNvSpPr/>
                    <p:nvPr/>
                  </p:nvSpPr>
                  <p:spPr>
                    <a:xfrm>
                      <a:off x="893025" y="871800"/>
                      <a:ext cx="1150175" cy="128298"/>
                    </a:xfrm>
                    <a:custGeom>
                      <a:rect b="b" l="l" r="r" t="t"/>
                      <a:pathLst>
                        <a:path extrusionOk="0" h="28590" w="46007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cap="rnd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77" name="Google Shape;1777;p48"/>
                    <p:cNvSpPr/>
                    <p:nvPr/>
                  </p:nvSpPr>
                  <p:spPr>
                    <a:xfrm>
                      <a:off x="1968575" y="913425"/>
                      <a:ext cx="42550" cy="42525"/>
                    </a:xfrm>
                    <a:custGeom>
                      <a:rect b="b" l="l" r="r" t="t"/>
                      <a:pathLst>
                        <a:path extrusionOk="0" h="1701" w="1702">
                          <a:moveTo>
                            <a:pt x="105" y="1"/>
                          </a:moveTo>
                          <a:lnTo>
                            <a:pt x="36" y="35"/>
                          </a:lnTo>
                          <a:lnTo>
                            <a:pt x="1" y="139"/>
                          </a:lnTo>
                          <a:lnTo>
                            <a:pt x="36" y="209"/>
                          </a:lnTo>
                          <a:lnTo>
                            <a:pt x="660" y="868"/>
                          </a:lnTo>
                          <a:lnTo>
                            <a:pt x="36" y="1493"/>
                          </a:lnTo>
                          <a:lnTo>
                            <a:pt x="1" y="1597"/>
                          </a:lnTo>
                          <a:lnTo>
                            <a:pt x="36" y="1666"/>
                          </a:lnTo>
                          <a:lnTo>
                            <a:pt x="105" y="1701"/>
                          </a:lnTo>
                          <a:lnTo>
                            <a:pt x="209" y="1666"/>
                          </a:lnTo>
                          <a:lnTo>
                            <a:pt x="834" y="1041"/>
                          </a:lnTo>
                          <a:lnTo>
                            <a:pt x="1493" y="1666"/>
                          </a:lnTo>
                          <a:lnTo>
                            <a:pt x="1562" y="1701"/>
                          </a:lnTo>
                          <a:lnTo>
                            <a:pt x="1666" y="1666"/>
                          </a:lnTo>
                          <a:lnTo>
                            <a:pt x="1701" y="1597"/>
                          </a:lnTo>
                          <a:lnTo>
                            <a:pt x="1666" y="1493"/>
                          </a:lnTo>
                          <a:lnTo>
                            <a:pt x="1007" y="868"/>
                          </a:lnTo>
                          <a:lnTo>
                            <a:pt x="1666" y="209"/>
                          </a:lnTo>
                          <a:lnTo>
                            <a:pt x="1701" y="139"/>
                          </a:lnTo>
                          <a:lnTo>
                            <a:pt x="1666" y="35"/>
                          </a:lnTo>
                          <a:lnTo>
                            <a:pt x="1562" y="1"/>
                          </a:lnTo>
                          <a:lnTo>
                            <a:pt x="1493" y="35"/>
                          </a:lnTo>
                          <a:lnTo>
                            <a:pt x="834" y="695"/>
                          </a:lnTo>
                          <a:lnTo>
                            <a:pt x="209" y="35"/>
                          </a:lnTo>
                          <a:lnTo>
                            <a:pt x="1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78" name="Google Shape;1778;p48"/>
                    <p:cNvSpPr/>
                    <p:nvPr/>
                  </p:nvSpPr>
                  <p:spPr>
                    <a:xfrm>
                      <a:off x="1880125" y="910825"/>
                      <a:ext cx="48575" cy="48600"/>
                    </a:xfrm>
                    <a:custGeom>
                      <a:rect b="b" l="l" r="r" t="t"/>
                      <a:pathLst>
                        <a:path extrusionOk="0" h="1944" w="1943">
                          <a:moveTo>
                            <a:pt x="1700" y="243"/>
                          </a:moveTo>
                          <a:lnTo>
                            <a:pt x="1700" y="1701"/>
                          </a:lnTo>
                          <a:lnTo>
                            <a:pt x="243" y="1701"/>
                          </a:lnTo>
                          <a:lnTo>
                            <a:pt x="243" y="243"/>
                          </a:lnTo>
                          <a:close/>
                          <a:moveTo>
                            <a:pt x="0" y="1"/>
                          </a:moveTo>
                          <a:lnTo>
                            <a:pt x="0" y="1943"/>
                          </a:lnTo>
                          <a:lnTo>
                            <a:pt x="1943" y="1943"/>
                          </a:lnTo>
                          <a:lnTo>
                            <a:pt x="1943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79" name="Google Shape;1779;p48"/>
                    <p:cNvSpPr/>
                    <p:nvPr/>
                  </p:nvSpPr>
                  <p:spPr>
                    <a:xfrm>
                      <a:off x="1800325" y="935125"/>
                      <a:ext cx="48600" cy="6075"/>
                    </a:xfrm>
                    <a:custGeom>
                      <a:rect b="b" l="l" r="r" t="t"/>
                      <a:pathLst>
                        <a:path extrusionOk="0" h="243" w="1944">
                          <a:moveTo>
                            <a:pt x="104" y="0"/>
                          </a:moveTo>
                          <a:lnTo>
                            <a:pt x="35" y="35"/>
                          </a:lnTo>
                          <a:lnTo>
                            <a:pt x="0" y="139"/>
                          </a:lnTo>
                          <a:lnTo>
                            <a:pt x="35" y="208"/>
                          </a:lnTo>
                          <a:lnTo>
                            <a:pt x="104" y="243"/>
                          </a:lnTo>
                          <a:lnTo>
                            <a:pt x="1839" y="243"/>
                          </a:lnTo>
                          <a:lnTo>
                            <a:pt x="1908" y="208"/>
                          </a:lnTo>
                          <a:lnTo>
                            <a:pt x="1943" y="139"/>
                          </a:lnTo>
                          <a:lnTo>
                            <a:pt x="1908" y="35"/>
                          </a:lnTo>
                          <a:lnTo>
                            <a:pt x="183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grpSp>
                <p:nvGrpSpPr>
                  <p:cNvPr id="1780" name="Google Shape;1780;p48"/>
                  <p:cNvGrpSpPr/>
                  <p:nvPr/>
                </p:nvGrpSpPr>
                <p:grpSpPr>
                  <a:xfrm>
                    <a:off x="1066840" y="814664"/>
                    <a:ext cx="1019285" cy="633411"/>
                    <a:chOff x="893025" y="871800"/>
                    <a:chExt cx="1150175" cy="714750"/>
                  </a:xfrm>
                </p:grpSpPr>
                <p:sp>
                  <p:nvSpPr>
                    <p:cNvPr id="1781" name="Google Shape;1781;p48"/>
                    <p:cNvSpPr/>
                    <p:nvPr/>
                  </p:nvSpPr>
                  <p:spPr>
                    <a:xfrm>
                      <a:off x="893025" y="871800"/>
                      <a:ext cx="1150175" cy="714750"/>
                    </a:xfrm>
                    <a:custGeom>
                      <a:rect b="b" l="l" r="r" t="t"/>
                      <a:pathLst>
                        <a:path extrusionOk="0" h="28590" w="46007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 cap="rnd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82" name="Google Shape;1782;p48"/>
                    <p:cNvSpPr/>
                    <p:nvPr/>
                  </p:nvSpPr>
                  <p:spPr>
                    <a:xfrm>
                      <a:off x="893025" y="871800"/>
                      <a:ext cx="1150175" cy="128298"/>
                    </a:xfrm>
                    <a:custGeom>
                      <a:rect b="b" l="l" r="r" t="t"/>
                      <a:pathLst>
                        <a:path extrusionOk="0" h="28590" w="46007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cap="rnd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83" name="Google Shape;1783;p48"/>
                    <p:cNvSpPr/>
                    <p:nvPr/>
                  </p:nvSpPr>
                  <p:spPr>
                    <a:xfrm>
                      <a:off x="1968575" y="913425"/>
                      <a:ext cx="42550" cy="42525"/>
                    </a:xfrm>
                    <a:custGeom>
                      <a:rect b="b" l="l" r="r" t="t"/>
                      <a:pathLst>
                        <a:path extrusionOk="0" h="1701" w="1702">
                          <a:moveTo>
                            <a:pt x="105" y="1"/>
                          </a:moveTo>
                          <a:lnTo>
                            <a:pt x="36" y="35"/>
                          </a:lnTo>
                          <a:lnTo>
                            <a:pt x="1" y="139"/>
                          </a:lnTo>
                          <a:lnTo>
                            <a:pt x="36" y="209"/>
                          </a:lnTo>
                          <a:lnTo>
                            <a:pt x="660" y="868"/>
                          </a:lnTo>
                          <a:lnTo>
                            <a:pt x="36" y="1493"/>
                          </a:lnTo>
                          <a:lnTo>
                            <a:pt x="1" y="1597"/>
                          </a:lnTo>
                          <a:lnTo>
                            <a:pt x="36" y="1666"/>
                          </a:lnTo>
                          <a:lnTo>
                            <a:pt x="105" y="1701"/>
                          </a:lnTo>
                          <a:lnTo>
                            <a:pt x="209" y="1666"/>
                          </a:lnTo>
                          <a:lnTo>
                            <a:pt x="834" y="1041"/>
                          </a:lnTo>
                          <a:lnTo>
                            <a:pt x="1493" y="1666"/>
                          </a:lnTo>
                          <a:lnTo>
                            <a:pt x="1562" y="1701"/>
                          </a:lnTo>
                          <a:lnTo>
                            <a:pt x="1666" y="1666"/>
                          </a:lnTo>
                          <a:lnTo>
                            <a:pt x="1701" y="1597"/>
                          </a:lnTo>
                          <a:lnTo>
                            <a:pt x="1666" y="1493"/>
                          </a:lnTo>
                          <a:lnTo>
                            <a:pt x="1007" y="868"/>
                          </a:lnTo>
                          <a:lnTo>
                            <a:pt x="1666" y="209"/>
                          </a:lnTo>
                          <a:lnTo>
                            <a:pt x="1701" y="139"/>
                          </a:lnTo>
                          <a:lnTo>
                            <a:pt x="1666" y="35"/>
                          </a:lnTo>
                          <a:lnTo>
                            <a:pt x="1562" y="1"/>
                          </a:lnTo>
                          <a:lnTo>
                            <a:pt x="1493" y="35"/>
                          </a:lnTo>
                          <a:lnTo>
                            <a:pt x="834" y="695"/>
                          </a:lnTo>
                          <a:lnTo>
                            <a:pt x="209" y="35"/>
                          </a:lnTo>
                          <a:lnTo>
                            <a:pt x="1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84" name="Google Shape;1784;p48"/>
                    <p:cNvSpPr/>
                    <p:nvPr/>
                  </p:nvSpPr>
                  <p:spPr>
                    <a:xfrm>
                      <a:off x="1880125" y="910825"/>
                      <a:ext cx="48575" cy="48600"/>
                    </a:xfrm>
                    <a:custGeom>
                      <a:rect b="b" l="l" r="r" t="t"/>
                      <a:pathLst>
                        <a:path extrusionOk="0" h="1944" w="1943">
                          <a:moveTo>
                            <a:pt x="1700" y="243"/>
                          </a:moveTo>
                          <a:lnTo>
                            <a:pt x="1700" y="1701"/>
                          </a:lnTo>
                          <a:lnTo>
                            <a:pt x="243" y="1701"/>
                          </a:lnTo>
                          <a:lnTo>
                            <a:pt x="243" y="243"/>
                          </a:lnTo>
                          <a:close/>
                          <a:moveTo>
                            <a:pt x="0" y="1"/>
                          </a:moveTo>
                          <a:lnTo>
                            <a:pt x="0" y="1943"/>
                          </a:lnTo>
                          <a:lnTo>
                            <a:pt x="1943" y="1943"/>
                          </a:lnTo>
                          <a:lnTo>
                            <a:pt x="1943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85" name="Google Shape;1785;p48"/>
                    <p:cNvSpPr/>
                    <p:nvPr/>
                  </p:nvSpPr>
                  <p:spPr>
                    <a:xfrm>
                      <a:off x="1800325" y="935125"/>
                      <a:ext cx="48600" cy="6075"/>
                    </a:xfrm>
                    <a:custGeom>
                      <a:rect b="b" l="l" r="r" t="t"/>
                      <a:pathLst>
                        <a:path extrusionOk="0" h="243" w="1944">
                          <a:moveTo>
                            <a:pt x="104" y="0"/>
                          </a:moveTo>
                          <a:lnTo>
                            <a:pt x="35" y="35"/>
                          </a:lnTo>
                          <a:lnTo>
                            <a:pt x="0" y="139"/>
                          </a:lnTo>
                          <a:lnTo>
                            <a:pt x="35" y="208"/>
                          </a:lnTo>
                          <a:lnTo>
                            <a:pt x="104" y="243"/>
                          </a:lnTo>
                          <a:lnTo>
                            <a:pt x="1839" y="243"/>
                          </a:lnTo>
                          <a:lnTo>
                            <a:pt x="1908" y="208"/>
                          </a:lnTo>
                          <a:lnTo>
                            <a:pt x="1943" y="139"/>
                          </a:lnTo>
                          <a:lnTo>
                            <a:pt x="1908" y="35"/>
                          </a:lnTo>
                          <a:lnTo>
                            <a:pt x="183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grpSp>
                <p:nvGrpSpPr>
                  <p:cNvPr id="1786" name="Google Shape;1786;p48"/>
                  <p:cNvGrpSpPr/>
                  <p:nvPr/>
                </p:nvGrpSpPr>
                <p:grpSpPr>
                  <a:xfrm>
                    <a:off x="1109702" y="757514"/>
                    <a:ext cx="1019285" cy="633411"/>
                    <a:chOff x="893025" y="871800"/>
                    <a:chExt cx="1150175" cy="714750"/>
                  </a:xfrm>
                </p:grpSpPr>
                <p:sp>
                  <p:nvSpPr>
                    <p:cNvPr id="1787" name="Google Shape;1787;p48"/>
                    <p:cNvSpPr/>
                    <p:nvPr/>
                  </p:nvSpPr>
                  <p:spPr>
                    <a:xfrm>
                      <a:off x="893025" y="871800"/>
                      <a:ext cx="1150175" cy="714750"/>
                    </a:xfrm>
                    <a:custGeom>
                      <a:rect b="b" l="l" r="r" t="t"/>
                      <a:pathLst>
                        <a:path extrusionOk="0" h="28590" w="46007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 cap="rnd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88" name="Google Shape;1788;p48"/>
                    <p:cNvSpPr/>
                    <p:nvPr/>
                  </p:nvSpPr>
                  <p:spPr>
                    <a:xfrm>
                      <a:off x="893025" y="871800"/>
                      <a:ext cx="1150175" cy="128298"/>
                    </a:xfrm>
                    <a:custGeom>
                      <a:rect b="b" l="l" r="r" t="t"/>
                      <a:pathLst>
                        <a:path extrusionOk="0" h="28590" w="46007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cap="rnd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89" name="Google Shape;1789;p48"/>
                    <p:cNvSpPr/>
                    <p:nvPr/>
                  </p:nvSpPr>
                  <p:spPr>
                    <a:xfrm>
                      <a:off x="1968575" y="913425"/>
                      <a:ext cx="42550" cy="42525"/>
                    </a:xfrm>
                    <a:custGeom>
                      <a:rect b="b" l="l" r="r" t="t"/>
                      <a:pathLst>
                        <a:path extrusionOk="0" h="1701" w="1702">
                          <a:moveTo>
                            <a:pt x="105" y="1"/>
                          </a:moveTo>
                          <a:lnTo>
                            <a:pt x="36" y="35"/>
                          </a:lnTo>
                          <a:lnTo>
                            <a:pt x="1" y="139"/>
                          </a:lnTo>
                          <a:lnTo>
                            <a:pt x="36" y="209"/>
                          </a:lnTo>
                          <a:lnTo>
                            <a:pt x="660" y="868"/>
                          </a:lnTo>
                          <a:lnTo>
                            <a:pt x="36" y="1493"/>
                          </a:lnTo>
                          <a:lnTo>
                            <a:pt x="1" y="1597"/>
                          </a:lnTo>
                          <a:lnTo>
                            <a:pt x="36" y="1666"/>
                          </a:lnTo>
                          <a:lnTo>
                            <a:pt x="105" y="1701"/>
                          </a:lnTo>
                          <a:lnTo>
                            <a:pt x="209" y="1666"/>
                          </a:lnTo>
                          <a:lnTo>
                            <a:pt x="834" y="1041"/>
                          </a:lnTo>
                          <a:lnTo>
                            <a:pt x="1493" y="1666"/>
                          </a:lnTo>
                          <a:lnTo>
                            <a:pt x="1562" y="1701"/>
                          </a:lnTo>
                          <a:lnTo>
                            <a:pt x="1666" y="1666"/>
                          </a:lnTo>
                          <a:lnTo>
                            <a:pt x="1701" y="1597"/>
                          </a:lnTo>
                          <a:lnTo>
                            <a:pt x="1666" y="1493"/>
                          </a:lnTo>
                          <a:lnTo>
                            <a:pt x="1007" y="868"/>
                          </a:lnTo>
                          <a:lnTo>
                            <a:pt x="1666" y="209"/>
                          </a:lnTo>
                          <a:lnTo>
                            <a:pt x="1701" y="139"/>
                          </a:lnTo>
                          <a:lnTo>
                            <a:pt x="1666" y="35"/>
                          </a:lnTo>
                          <a:lnTo>
                            <a:pt x="1562" y="1"/>
                          </a:lnTo>
                          <a:lnTo>
                            <a:pt x="1493" y="35"/>
                          </a:lnTo>
                          <a:lnTo>
                            <a:pt x="834" y="695"/>
                          </a:lnTo>
                          <a:lnTo>
                            <a:pt x="209" y="35"/>
                          </a:lnTo>
                          <a:lnTo>
                            <a:pt x="1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90" name="Google Shape;1790;p48"/>
                    <p:cNvSpPr/>
                    <p:nvPr/>
                  </p:nvSpPr>
                  <p:spPr>
                    <a:xfrm>
                      <a:off x="1880125" y="910825"/>
                      <a:ext cx="48575" cy="48600"/>
                    </a:xfrm>
                    <a:custGeom>
                      <a:rect b="b" l="l" r="r" t="t"/>
                      <a:pathLst>
                        <a:path extrusionOk="0" h="1944" w="1943">
                          <a:moveTo>
                            <a:pt x="1700" y="243"/>
                          </a:moveTo>
                          <a:lnTo>
                            <a:pt x="1700" y="1701"/>
                          </a:lnTo>
                          <a:lnTo>
                            <a:pt x="243" y="1701"/>
                          </a:lnTo>
                          <a:lnTo>
                            <a:pt x="243" y="243"/>
                          </a:lnTo>
                          <a:close/>
                          <a:moveTo>
                            <a:pt x="0" y="1"/>
                          </a:moveTo>
                          <a:lnTo>
                            <a:pt x="0" y="1943"/>
                          </a:lnTo>
                          <a:lnTo>
                            <a:pt x="1943" y="1943"/>
                          </a:lnTo>
                          <a:lnTo>
                            <a:pt x="1943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791" name="Google Shape;1791;p48"/>
                    <p:cNvSpPr/>
                    <p:nvPr/>
                  </p:nvSpPr>
                  <p:spPr>
                    <a:xfrm>
                      <a:off x="1800325" y="935125"/>
                      <a:ext cx="48600" cy="6075"/>
                    </a:xfrm>
                    <a:custGeom>
                      <a:rect b="b" l="l" r="r" t="t"/>
                      <a:pathLst>
                        <a:path extrusionOk="0" h="243" w="1944">
                          <a:moveTo>
                            <a:pt x="104" y="0"/>
                          </a:moveTo>
                          <a:lnTo>
                            <a:pt x="35" y="35"/>
                          </a:lnTo>
                          <a:lnTo>
                            <a:pt x="0" y="139"/>
                          </a:lnTo>
                          <a:lnTo>
                            <a:pt x="35" y="208"/>
                          </a:lnTo>
                          <a:lnTo>
                            <a:pt x="104" y="243"/>
                          </a:lnTo>
                          <a:lnTo>
                            <a:pt x="1839" y="243"/>
                          </a:lnTo>
                          <a:lnTo>
                            <a:pt x="1908" y="208"/>
                          </a:lnTo>
                          <a:lnTo>
                            <a:pt x="1943" y="139"/>
                          </a:lnTo>
                          <a:lnTo>
                            <a:pt x="1908" y="35"/>
                          </a:lnTo>
                          <a:lnTo>
                            <a:pt x="183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792" name="Google Shape;1792;p48"/>
                <p:cNvGrpSpPr/>
                <p:nvPr/>
              </p:nvGrpSpPr>
              <p:grpSpPr>
                <a:xfrm>
                  <a:off x="1057300" y="830088"/>
                  <a:ext cx="639514" cy="133970"/>
                  <a:chOff x="1052525" y="1621350"/>
                  <a:chExt cx="639514" cy="133970"/>
                </a:xfrm>
              </p:grpSpPr>
              <p:sp>
                <p:nvSpPr>
                  <p:cNvPr id="1793" name="Google Shape;1793;p48"/>
                  <p:cNvSpPr/>
                  <p:nvPr/>
                </p:nvSpPr>
                <p:spPr>
                  <a:xfrm>
                    <a:off x="1052525" y="1621350"/>
                    <a:ext cx="639514" cy="133970"/>
                  </a:xfrm>
                  <a:custGeom>
                    <a:rect b="b" l="l" r="r" t="t"/>
                    <a:pathLst>
                      <a:path extrusionOk="0" h="4893" w="45590">
                        <a:moveTo>
                          <a:pt x="0" y="1"/>
                        </a:moveTo>
                        <a:lnTo>
                          <a:pt x="0" y="4893"/>
                        </a:lnTo>
                        <a:lnTo>
                          <a:pt x="45590" y="4893"/>
                        </a:lnTo>
                        <a:lnTo>
                          <a:pt x="45590" y="1"/>
                        </a:lnTo>
                        <a:close/>
                      </a:path>
                    </a:pathLst>
                  </a:custGeom>
                  <a:noFill/>
                  <a:ln cap="rnd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4" name="Google Shape;1794;p48"/>
                  <p:cNvSpPr/>
                  <p:nvPr/>
                </p:nvSpPr>
                <p:spPr>
                  <a:xfrm>
                    <a:off x="1090409" y="1644119"/>
                    <a:ext cx="44226" cy="92188"/>
                  </a:xfrm>
                  <a:custGeom>
                    <a:rect b="b" l="l" r="r" t="t"/>
                    <a:pathLst>
                      <a:path extrusionOk="0" h="3367" w="1493">
                        <a:moveTo>
                          <a:pt x="1" y="1"/>
                        </a:moveTo>
                        <a:lnTo>
                          <a:pt x="1" y="3366"/>
                        </a:lnTo>
                        <a:lnTo>
                          <a:pt x="1493" y="3366"/>
                        </a:lnTo>
                        <a:lnTo>
                          <a:pt x="149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5" name="Google Shape;1795;p48"/>
                  <p:cNvSpPr/>
                  <p:nvPr/>
                </p:nvSpPr>
                <p:spPr>
                  <a:xfrm>
                    <a:off x="1156200" y="1644119"/>
                    <a:ext cx="45234" cy="92188"/>
                  </a:xfrm>
                  <a:custGeom>
                    <a:rect b="b" l="l" r="r" t="t"/>
                    <a:pathLst>
                      <a:path extrusionOk="0" h="3367" w="1527">
                        <a:moveTo>
                          <a:pt x="0" y="1"/>
                        </a:moveTo>
                        <a:lnTo>
                          <a:pt x="0" y="3366"/>
                        </a:lnTo>
                        <a:lnTo>
                          <a:pt x="1527" y="3366"/>
                        </a:lnTo>
                        <a:lnTo>
                          <a:pt x="152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6" name="Google Shape;1796;p48"/>
                  <p:cNvSpPr/>
                  <p:nvPr/>
                </p:nvSpPr>
                <p:spPr>
                  <a:xfrm>
                    <a:off x="1228124" y="1644119"/>
                    <a:ext cx="44226" cy="92188"/>
                  </a:xfrm>
                  <a:custGeom>
                    <a:rect b="b" l="l" r="r" t="t"/>
                    <a:pathLst>
                      <a:path extrusionOk="0" h="3367" w="1493">
                        <a:moveTo>
                          <a:pt x="1" y="1"/>
                        </a:moveTo>
                        <a:lnTo>
                          <a:pt x="1" y="3366"/>
                        </a:lnTo>
                        <a:lnTo>
                          <a:pt x="1493" y="3366"/>
                        </a:lnTo>
                        <a:lnTo>
                          <a:pt x="149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7" name="Google Shape;1797;p48"/>
                  <p:cNvSpPr/>
                  <p:nvPr/>
                </p:nvSpPr>
                <p:spPr>
                  <a:xfrm>
                    <a:off x="1293915" y="1644119"/>
                    <a:ext cx="45234" cy="92188"/>
                  </a:xfrm>
                  <a:custGeom>
                    <a:rect b="b" l="l" r="r" t="t"/>
                    <a:pathLst>
                      <a:path extrusionOk="0" h="3367" w="1527">
                        <a:moveTo>
                          <a:pt x="0" y="1"/>
                        </a:moveTo>
                        <a:lnTo>
                          <a:pt x="0" y="3366"/>
                        </a:lnTo>
                        <a:lnTo>
                          <a:pt x="1527" y="3366"/>
                        </a:lnTo>
                        <a:lnTo>
                          <a:pt x="152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8" name="Google Shape;1798;p48"/>
                  <p:cNvSpPr/>
                  <p:nvPr/>
                </p:nvSpPr>
                <p:spPr>
                  <a:xfrm>
                    <a:off x="1362758" y="1644119"/>
                    <a:ext cx="45263" cy="92188"/>
                  </a:xfrm>
                  <a:custGeom>
                    <a:rect b="b" l="l" r="r" t="t"/>
                    <a:pathLst>
                      <a:path extrusionOk="0" h="3367" w="1528">
                        <a:moveTo>
                          <a:pt x="1" y="1"/>
                        </a:moveTo>
                        <a:lnTo>
                          <a:pt x="1" y="3366"/>
                        </a:lnTo>
                        <a:lnTo>
                          <a:pt x="1527" y="3366"/>
                        </a:lnTo>
                        <a:lnTo>
                          <a:pt x="152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799" name="Google Shape;1799;p48"/>
              <p:cNvGrpSpPr/>
              <p:nvPr/>
            </p:nvGrpSpPr>
            <p:grpSpPr>
              <a:xfrm>
                <a:off x="1541745" y="706485"/>
                <a:ext cx="234382" cy="234382"/>
                <a:chOff x="1750138" y="887100"/>
                <a:chExt cx="245400" cy="245400"/>
              </a:xfrm>
            </p:grpSpPr>
            <p:sp>
              <p:nvSpPr>
                <p:cNvPr id="1800" name="Google Shape;1800;p48"/>
                <p:cNvSpPr/>
                <p:nvPr/>
              </p:nvSpPr>
              <p:spPr>
                <a:xfrm>
                  <a:off x="1750138" y="887100"/>
                  <a:ext cx="245400" cy="2454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1" name="Google Shape;1801;p48"/>
                <p:cNvSpPr/>
                <p:nvPr/>
              </p:nvSpPr>
              <p:spPr>
                <a:xfrm>
                  <a:off x="1826863" y="969075"/>
                  <a:ext cx="91950" cy="91100"/>
                </a:xfrm>
                <a:custGeom>
                  <a:rect b="b" l="l" r="r" t="t"/>
                  <a:pathLst>
                    <a:path extrusionOk="0" fill="none" h="3644" w="3678">
                      <a:moveTo>
                        <a:pt x="3157" y="0"/>
                      </a:moveTo>
                      <a:lnTo>
                        <a:pt x="1839" y="1319"/>
                      </a:lnTo>
                      <a:lnTo>
                        <a:pt x="486" y="0"/>
                      </a:lnTo>
                      <a:lnTo>
                        <a:pt x="0" y="486"/>
                      </a:lnTo>
                      <a:lnTo>
                        <a:pt x="1319" y="1805"/>
                      </a:lnTo>
                      <a:lnTo>
                        <a:pt x="0" y="3158"/>
                      </a:lnTo>
                      <a:lnTo>
                        <a:pt x="486" y="3643"/>
                      </a:lnTo>
                      <a:lnTo>
                        <a:pt x="1839" y="2325"/>
                      </a:lnTo>
                      <a:lnTo>
                        <a:pt x="3157" y="3643"/>
                      </a:lnTo>
                      <a:lnTo>
                        <a:pt x="3678" y="3158"/>
                      </a:lnTo>
                      <a:lnTo>
                        <a:pt x="2325" y="1805"/>
                      </a:lnTo>
                      <a:lnTo>
                        <a:pt x="3678" y="486"/>
                      </a:lnTo>
                      <a:lnTo>
                        <a:pt x="3157" y="0"/>
                      </a:lnTo>
                      <a:lnTo>
                        <a:pt x="3157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02" name="Google Shape;1802;p48"/>
            <p:cNvGrpSpPr/>
            <p:nvPr/>
          </p:nvGrpSpPr>
          <p:grpSpPr>
            <a:xfrm>
              <a:off x="1594140" y="1780978"/>
              <a:ext cx="89975" cy="87887"/>
              <a:chOff x="1983715" y="1621340"/>
              <a:chExt cx="89975" cy="87887"/>
            </a:xfrm>
          </p:grpSpPr>
          <p:sp>
            <p:nvSpPr>
              <p:cNvPr id="1803" name="Google Shape;1803;p48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48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48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48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7" name="Google Shape;1807;p48"/>
            <p:cNvGrpSpPr/>
            <p:nvPr/>
          </p:nvGrpSpPr>
          <p:grpSpPr>
            <a:xfrm>
              <a:off x="2126661" y="935101"/>
              <a:ext cx="201777" cy="197103"/>
              <a:chOff x="1983715" y="1621340"/>
              <a:chExt cx="89975" cy="87887"/>
            </a:xfrm>
          </p:grpSpPr>
          <p:sp>
            <p:nvSpPr>
              <p:cNvPr id="1808" name="Google Shape;1808;p48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48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48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48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12" name="Google Shape;1812;p48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Drafting &amp; CAD Technology</a:t>
            </a:r>
            <a:endParaRPr/>
          </a:p>
        </p:txBody>
      </p:sp>
      <p:sp>
        <p:nvSpPr>
          <p:cNvPr id="1813" name="Google Shape;1813;p48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Major for college</a:t>
            </a:r>
            <a:endParaRPr/>
          </a:p>
        </p:txBody>
      </p:sp>
      <p:grpSp>
        <p:nvGrpSpPr>
          <p:cNvPr id="1814" name="Google Shape;1814;p48"/>
          <p:cNvGrpSpPr/>
          <p:nvPr/>
        </p:nvGrpSpPr>
        <p:grpSpPr>
          <a:xfrm>
            <a:off x="7373310" y="-407289"/>
            <a:ext cx="915615" cy="1619589"/>
            <a:chOff x="7373310" y="-407289"/>
            <a:chExt cx="915615" cy="1619589"/>
          </a:xfrm>
        </p:grpSpPr>
        <p:grpSp>
          <p:nvGrpSpPr>
            <p:cNvPr id="1815" name="Google Shape;1815;p48"/>
            <p:cNvGrpSpPr/>
            <p:nvPr/>
          </p:nvGrpSpPr>
          <p:grpSpPr>
            <a:xfrm>
              <a:off x="7373310" y="-407289"/>
              <a:ext cx="915615" cy="1375147"/>
              <a:chOff x="686760" y="-407289"/>
              <a:chExt cx="915615" cy="1375147"/>
            </a:xfrm>
          </p:grpSpPr>
          <p:sp>
            <p:nvSpPr>
              <p:cNvPr id="1816" name="Google Shape;1816;p48"/>
              <p:cNvSpPr/>
              <p:nvPr/>
            </p:nvSpPr>
            <p:spPr>
              <a:xfrm>
                <a:off x="686760" y="-407289"/>
                <a:ext cx="915615" cy="1371618"/>
              </a:xfrm>
              <a:custGeom>
                <a:rect b="b" l="l" r="r" t="t"/>
                <a:pathLst>
                  <a:path extrusionOk="0" h="17103" w="11417">
                    <a:moveTo>
                      <a:pt x="11328" y="88"/>
                    </a:moveTo>
                    <a:lnTo>
                      <a:pt x="11328" y="17014"/>
                    </a:lnTo>
                    <a:lnTo>
                      <a:pt x="89" y="17014"/>
                    </a:lnTo>
                    <a:lnTo>
                      <a:pt x="89" y="88"/>
                    </a:lnTo>
                    <a:close/>
                    <a:moveTo>
                      <a:pt x="1" y="0"/>
                    </a:moveTo>
                    <a:lnTo>
                      <a:pt x="1" y="17102"/>
                    </a:lnTo>
                    <a:lnTo>
                      <a:pt x="11416" y="17102"/>
                    </a:lnTo>
                    <a:lnTo>
                      <a:pt x="11416" y="17058"/>
                    </a:lnTo>
                    <a:lnTo>
                      <a:pt x="114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48"/>
              <p:cNvSpPr/>
              <p:nvPr/>
            </p:nvSpPr>
            <p:spPr>
              <a:xfrm>
                <a:off x="912997" y="-403761"/>
                <a:ext cx="7138" cy="1371618"/>
              </a:xfrm>
              <a:custGeom>
                <a:rect b="b" l="l" r="r" t="t"/>
                <a:pathLst>
                  <a:path extrusionOk="0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48"/>
              <p:cNvSpPr/>
              <p:nvPr/>
            </p:nvSpPr>
            <p:spPr>
              <a:xfrm>
                <a:off x="912997" y="-403761"/>
                <a:ext cx="7138" cy="1371618"/>
              </a:xfrm>
              <a:custGeom>
                <a:rect b="b" l="l" r="r" t="t"/>
                <a:pathLst>
                  <a:path extrusionOk="0" fill="none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48"/>
              <p:cNvSpPr/>
              <p:nvPr/>
            </p:nvSpPr>
            <p:spPr>
              <a:xfrm>
                <a:off x="1142763" y="-403761"/>
                <a:ext cx="7138" cy="1371618"/>
              </a:xfrm>
              <a:custGeom>
                <a:rect b="b" l="l" r="r" t="t"/>
                <a:pathLst>
                  <a:path extrusionOk="0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48"/>
              <p:cNvSpPr/>
              <p:nvPr/>
            </p:nvSpPr>
            <p:spPr>
              <a:xfrm>
                <a:off x="1142763" y="-403761"/>
                <a:ext cx="7138" cy="1371618"/>
              </a:xfrm>
              <a:custGeom>
                <a:rect b="b" l="l" r="r" t="t"/>
                <a:pathLst>
                  <a:path extrusionOk="0" fill="none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48"/>
              <p:cNvSpPr/>
              <p:nvPr/>
            </p:nvSpPr>
            <p:spPr>
              <a:xfrm>
                <a:off x="1369000" y="-403761"/>
                <a:ext cx="7138" cy="1371618"/>
              </a:xfrm>
              <a:custGeom>
                <a:rect b="b" l="l" r="r" t="t"/>
                <a:pathLst>
                  <a:path extrusionOk="0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48"/>
              <p:cNvSpPr/>
              <p:nvPr/>
            </p:nvSpPr>
            <p:spPr>
              <a:xfrm>
                <a:off x="1369000" y="-403761"/>
                <a:ext cx="7138" cy="1371618"/>
              </a:xfrm>
              <a:custGeom>
                <a:rect b="b" l="l" r="r" t="t"/>
                <a:pathLst>
                  <a:path extrusionOk="0" fill="none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48"/>
              <p:cNvSpPr/>
              <p:nvPr/>
            </p:nvSpPr>
            <p:spPr>
              <a:xfrm>
                <a:off x="1595238" y="-403761"/>
                <a:ext cx="7138" cy="1371618"/>
              </a:xfrm>
              <a:custGeom>
                <a:rect b="b" l="l" r="r" t="t"/>
                <a:pathLst>
                  <a:path extrusionOk="0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8" y="1710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48"/>
              <p:cNvSpPr/>
              <p:nvPr/>
            </p:nvSpPr>
            <p:spPr>
              <a:xfrm>
                <a:off x="1595238" y="-403761"/>
                <a:ext cx="7138" cy="1371618"/>
              </a:xfrm>
              <a:custGeom>
                <a:rect b="b" l="l" r="r" t="t"/>
                <a:pathLst>
                  <a:path extrusionOk="0" fill="none" h="17103" w="89">
                    <a:moveTo>
                      <a:pt x="0" y="0"/>
                    </a:moveTo>
                    <a:lnTo>
                      <a:pt x="0" y="17102"/>
                    </a:lnTo>
                    <a:lnTo>
                      <a:pt x="88" y="17102"/>
                    </a:lnTo>
                    <a:lnTo>
                      <a:pt x="8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48"/>
              <p:cNvSpPr/>
              <p:nvPr/>
            </p:nvSpPr>
            <p:spPr>
              <a:xfrm>
                <a:off x="693818" y="-181052"/>
                <a:ext cx="897971" cy="7138"/>
              </a:xfrm>
              <a:custGeom>
                <a:rect b="b" l="l" r="r" t="t"/>
                <a:pathLst>
                  <a:path extrusionOk="0" h="89" w="11197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48"/>
              <p:cNvSpPr/>
              <p:nvPr/>
            </p:nvSpPr>
            <p:spPr>
              <a:xfrm>
                <a:off x="693818" y="-181052"/>
                <a:ext cx="897971" cy="7138"/>
              </a:xfrm>
              <a:custGeom>
                <a:rect b="b" l="l" r="r" t="t"/>
                <a:pathLst>
                  <a:path extrusionOk="0" fill="none" h="89" w="11197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48"/>
              <p:cNvSpPr/>
              <p:nvPr/>
            </p:nvSpPr>
            <p:spPr>
              <a:xfrm>
                <a:off x="693818" y="48714"/>
                <a:ext cx="897971" cy="7138"/>
              </a:xfrm>
              <a:custGeom>
                <a:rect b="b" l="l" r="r" t="t"/>
                <a:pathLst>
                  <a:path extrusionOk="0" h="89" w="11197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48"/>
              <p:cNvSpPr/>
              <p:nvPr/>
            </p:nvSpPr>
            <p:spPr>
              <a:xfrm>
                <a:off x="693818" y="48714"/>
                <a:ext cx="897971" cy="7138"/>
              </a:xfrm>
              <a:custGeom>
                <a:rect b="b" l="l" r="r" t="t"/>
                <a:pathLst>
                  <a:path extrusionOk="0" fill="none" h="89" w="11197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48"/>
              <p:cNvSpPr/>
              <p:nvPr/>
            </p:nvSpPr>
            <p:spPr>
              <a:xfrm>
                <a:off x="693818" y="504717"/>
                <a:ext cx="897971" cy="7138"/>
              </a:xfrm>
              <a:custGeom>
                <a:rect b="b" l="l" r="r" t="t"/>
                <a:pathLst>
                  <a:path extrusionOk="0" h="89" w="11197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48"/>
              <p:cNvSpPr/>
              <p:nvPr/>
            </p:nvSpPr>
            <p:spPr>
              <a:xfrm>
                <a:off x="693818" y="504717"/>
                <a:ext cx="897971" cy="7138"/>
              </a:xfrm>
              <a:custGeom>
                <a:rect b="b" l="l" r="r" t="t"/>
                <a:pathLst>
                  <a:path extrusionOk="0" fill="none" h="89" w="11197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48"/>
              <p:cNvSpPr/>
              <p:nvPr/>
            </p:nvSpPr>
            <p:spPr>
              <a:xfrm>
                <a:off x="693818" y="730954"/>
                <a:ext cx="897971" cy="7138"/>
              </a:xfrm>
              <a:custGeom>
                <a:rect b="b" l="l" r="r" t="t"/>
                <a:pathLst>
                  <a:path extrusionOk="0" h="89" w="11197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48"/>
              <p:cNvSpPr/>
              <p:nvPr/>
            </p:nvSpPr>
            <p:spPr>
              <a:xfrm>
                <a:off x="693818" y="730954"/>
                <a:ext cx="897971" cy="7138"/>
              </a:xfrm>
              <a:custGeom>
                <a:rect b="b" l="l" r="r" t="t"/>
                <a:pathLst>
                  <a:path extrusionOk="0" fill="none" h="89" w="11197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3" name="Google Shape;1833;p48"/>
            <p:cNvGrpSpPr/>
            <p:nvPr/>
          </p:nvGrpSpPr>
          <p:grpSpPr>
            <a:xfrm>
              <a:off x="7668488" y="855000"/>
              <a:ext cx="357300" cy="357300"/>
              <a:chOff x="981075" y="4248150"/>
              <a:chExt cx="357300" cy="357300"/>
            </a:xfrm>
          </p:grpSpPr>
          <p:sp>
            <p:nvSpPr>
              <p:cNvPr id="1834" name="Google Shape;1834;p48"/>
              <p:cNvSpPr/>
              <p:nvPr/>
            </p:nvSpPr>
            <p:spPr>
              <a:xfrm>
                <a:off x="981075" y="4248150"/>
                <a:ext cx="357300" cy="3573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48"/>
              <p:cNvSpPr/>
              <p:nvPr/>
            </p:nvSpPr>
            <p:spPr>
              <a:xfrm>
                <a:off x="1077025" y="4344874"/>
                <a:ext cx="165400" cy="163852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9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841" name="Google Shape;1841;p49"/>
          <p:cNvSpPr txBox="1"/>
          <p:nvPr>
            <p:ph idx="3" type="subTitle"/>
          </p:nvPr>
        </p:nvSpPr>
        <p:spPr>
          <a:xfrm>
            <a:off x="974085" y="1211350"/>
            <a:ext cx="65796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https://www.dropbox.com/sh/rmpjwhs7hfmgc6c/AAAEW-dNtnyRw6g4Ky4DkgbNa?dl=0</a:t>
            </a:r>
            <a:r>
              <a:rPr lang="en"/>
              <a:t> - 100+ Sketches you can practice with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https://www.autodesk.com/shortcuts/inventor</a:t>
            </a:r>
            <a:r>
              <a:rPr lang="en"/>
              <a:t> - Inventor Shortcuts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https://www.youtube.com/watch?v=ODBUG6SKNSw&amp;list=PLtakexwsjr-A7v36qlffbzK1VelyP5c3c</a:t>
            </a:r>
            <a:r>
              <a:rPr lang="en"/>
              <a:t> - Inventor 2022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Autodesk Inventor 2024 - Clamp Part 1 (youtube.com)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E1 Autodesk Inventor 2025 | Basic Modeling for Beginners Tutorial with Training Guide (youtube.com)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https://www.youtube.com/watch?v=yk5zJ9WzM0s</a:t>
            </a:r>
            <a:r>
              <a:rPr lang="en"/>
              <a:t> - Sketching 101</a:t>
            </a:r>
            <a:endParaRPr/>
          </a:p>
        </p:txBody>
      </p:sp>
      <p:sp>
        <p:nvSpPr>
          <p:cNvPr id="1842" name="Google Shape;1842;p49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1843" name="Google Shape;1843;p49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#492, 3543, 6541</a:t>
            </a:r>
            <a:endParaRPr/>
          </a:p>
        </p:txBody>
      </p:sp>
      <p:grpSp>
        <p:nvGrpSpPr>
          <p:cNvPr id="1844" name="Google Shape;1844;p49"/>
          <p:cNvGrpSpPr/>
          <p:nvPr/>
        </p:nvGrpSpPr>
        <p:grpSpPr>
          <a:xfrm>
            <a:off x="7452550" y="518504"/>
            <a:ext cx="865138" cy="745383"/>
            <a:chOff x="7492700" y="3941867"/>
            <a:chExt cx="865138" cy="745383"/>
          </a:xfrm>
        </p:grpSpPr>
        <p:sp>
          <p:nvSpPr>
            <p:cNvPr id="1845" name="Google Shape;1845;p49"/>
            <p:cNvSpPr/>
            <p:nvPr/>
          </p:nvSpPr>
          <p:spPr>
            <a:xfrm>
              <a:off x="7492700" y="3983775"/>
              <a:ext cx="123829" cy="122675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540675" y="4282850"/>
              <a:ext cx="373200" cy="404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47" name="Google Shape;1847;p49"/>
            <p:cNvGrpSpPr/>
            <p:nvPr/>
          </p:nvGrpSpPr>
          <p:grpSpPr>
            <a:xfrm>
              <a:off x="7913822" y="3941867"/>
              <a:ext cx="444016" cy="577456"/>
              <a:chOff x="1016988" y="2859950"/>
              <a:chExt cx="503476" cy="654786"/>
            </a:xfrm>
          </p:grpSpPr>
          <p:sp>
            <p:nvSpPr>
              <p:cNvPr id="1848" name="Google Shape;1848;p49"/>
              <p:cNvSpPr/>
              <p:nvPr/>
            </p:nvSpPr>
            <p:spPr>
              <a:xfrm>
                <a:off x="1016988" y="2859950"/>
                <a:ext cx="503476" cy="654786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49"/>
              <p:cNvSpPr/>
              <p:nvPr/>
            </p:nvSpPr>
            <p:spPr>
              <a:xfrm>
                <a:off x="1395242" y="2859950"/>
                <a:ext cx="125221" cy="156535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50" name="Google Shape;1850;p49"/>
            <p:cNvSpPr/>
            <p:nvPr/>
          </p:nvSpPr>
          <p:spPr>
            <a:xfrm>
              <a:off x="7539928" y="4345609"/>
              <a:ext cx="726899" cy="339330"/>
            </a:xfrm>
            <a:custGeom>
              <a:rect b="b" l="l" r="r" t="t"/>
              <a:pathLst>
                <a:path extrusionOk="0" h="8779" w="18806">
                  <a:moveTo>
                    <a:pt x="2499" y="0"/>
                  </a:moveTo>
                  <a:lnTo>
                    <a:pt x="1" y="8778"/>
                  </a:lnTo>
                  <a:lnTo>
                    <a:pt x="16273" y="8778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51" name="Google Shape;1851;p49"/>
            <p:cNvCxnSpPr/>
            <p:nvPr/>
          </p:nvCxnSpPr>
          <p:spPr>
            <a:xfrm>
              <a:off x="7979238" y="4175775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2" name="Google Shape;1852;p49"/>
            <p:cNvCxnSpPr/>
            <p:nvPr/>
          </p:nvCxnSpPr>
          <p:spPr>
            <a:xfrm>
              <a:off x="7979238" y="4230600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3" name="Google Shape;1853;p49"/>
            <p:cNvCxnSpPr/>
            <p:nvPr/>
          </p:nvCxnSpPr>
          <p:spPr>
            <a:xfrm>
              <a:off x="7979238" y="4282850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54" name="Google Shape;1854;p49"/>
            <p:cNvGrpSpPr/>
            <p:nvPr/>
          </p:nvGrpSpPr>
          <p:grpSpPr>
            <a:xfrm>
              <a:off x="7825956" y="3991912"/>
              <a:ext cx="154800" cy="154800"/>
              <a:chOff x="7825956" y="3991912"/>
              <a:chExt cx="154800" cy="154800"/>
            </a:xfrm>
          </p:grpSpPr>
          <p:sp>
            <p:nvSpPr>
              <p:cNvPr id="1855" name="Google Shape;1855;p49"/>
              <p:cNvSpPr/>
              <p:nvPr/>
            </p:nvSpPr>
            <p:spPr>
              <a:xfrm>
                <a:off x="7825956" y="3991912"/>
                <a:ext cx="154800" cy="1548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49"/>
              <p:cNvSpPr/>
              <p:nvPr/>
            </p:nvSpPr>
            <p:spPr>
              <a:xfrm>
                <a:off x="7850937" y="4016893"/>
                <a:ext cx="104700" cy="104700"/>
              </a:xfrm>
              <a:prstGeom prst="mathPlus">
                <a:avLst>
                  <a:gd fmla="val 0" name="adj1"/>
                </a:avLst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57" name="Google Shape;1857;p49"/>
          <p:cNvGrpSpPr/>
          <p:nvPr/>
        </p:nvGrpSpPr>
        <p:grpSpPr>
          <a:xfrm>
            <a:off x="855506" y="-106105"/>
            <a:ext cx="1148935" cy="777789"/>
            <a:chOff x="855506" y="-106105"/>
            <a:chExt cx="1148935" cy="777789"/>
          </a:xfrm>
        </p:grpSpPr>
        <p:sp>
          <p:nvSpPr>
            <p:cNvPr id="1858" name="Google Shape;1858;p49"/>
            <p:cNvSpPr/>
            <p:nvPr/>
          </p:nvSpPr>
          <p:spPr>
            <a:xfrm>
              <a:off x="1232552" y="-100214"/>
              <a:ext cx="11896" cy="771898"/>
            </a:xfrm>
            <a:custGeom>
              <a:rect b="b" l="l" r="r" t="t"/>
              <a:pathLst>
                <a:path extrusionOk="0" h="11461" w="89">
                  <a:moveTo>
                    <a:pt x="0" y="0"/>
                  </a:moveTo>
                  <a:lnTo>
                    <a:pt x="0" y="11460"/>
                  </a:lnTo>
                  <a:lnTo>
                    <a:pt x="88" y="1146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1615486" y="-100214"/>
              <a:ext cx="11896" cy="771898"/>
            </a:xfrm>
            <a:custGeom>
              <a:rect b="b" l="l" r="r" t="t"/>
              <a:pathLst>
                <a:path extrusionOk="0" h="11461" w="89">
                  <a:moveTo>
                    <a:pt x="0" y="0"/>
                  </a:moveTo>
                  <a:lnTo>
                    <a:pt x="0" y="11460"/>
                  </a:lnTo>
                  <a:lnTo>
                    <a:pt x="88" y="1146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0" name="Google Shape;1860;p49"/>
            <p:cNvGrpSpPr/>
            <p:nvPr/>
          </p:nvGrpSpPr>
          <p:grpSpPr>
            <a:xfrm>
              <a:off x="855506" y="-106105"/>
              <a:ext cx="1148935" cy="771898"/>
              <a:chOff x="855506" y="-106105"/>
              <a:chExt cx="1148935" cy="771898"/>
            </a:xfrm>
          </p:grpSpPr>
          <p:sp>
            <p:nvSpPr>
              <p:cNvPr id="1861" name="Google Shape;1861;p49"/>
              <p:cNvSpPr/>
              <p:nvPr/>
            </p:nvSpPr>
            <p:spPr>
              <a:xfrm>
                <a:off x="855506" y="-106105"/>
                <a:ext cx="1148935" cy="771898"/>
              </a:xfrm>
              <a:custGeom>
                <a:rect b="b" l="l" r="r" t="t"/>
                <a:pathLst>
                  <a:path extrusionOk="0" h="11461" w="11416">
                    <a:moveTo>
                      <a:pt x="11328" y="88"/>
                    </a:moveTo>
                    <a:lnTo>
                      <a:pt x="11328" y="11372"/>
                    </a:lnTo>
                    <a:lnTo>
                      <a:pt x="88" y="11372"/>
                    </a:lnTo>
                    <a:lnTo>
                      <a:pt x="88" y="88"/>
                    </a:lnTo>
                    <a:close/>
                    <a:moveTo>
                      <a:pt x="0" y="0"/>
                    </a:moveTo>
                    <a:lnTo>
                      <a:pt x="0" y="11460"/>
                    </a:lnTo>
                    <a:lnTo>
                      <a:pt x="11416" y="11460"/>
                    </a:lnTo>
                    <a:lnTo>
                      <a:pt x="11416" y="11416"/>
                    </a:lnTo>
                    <a:lnTo>
                      <a:pt x="114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62" name="Google Shape;1862;p49"/>
              <p:cNvGrpSpPr/>
              <p:nvPr/>
            </p:nvGrpSpPr>
            <p:grpSpPr>
              <a:xfrm>
                <a:off x="1489383" y="128787"/>
                <a:ext cx="313200" cy="313200"/>
                <a:chOff x="1489383" y="128787"/>
                <a:chExt cx="313200" cy="313200"/>
              </a:xfrm>
            </p:grpSpPr>
            <p:sp>
              <p:nvSpPr>
                <p:cNvPr id="1863" name="Google Shape;1863;p49"/>
                <p:cNvSpPr/>
                <p:nvPr/>
              </p:nvSpPr>
              <p:spPr>
                <a:xfrm>
                  <a:off x="1489383" y="128787"/>
                  <a:ext cx="313200" cy="313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4" name="Google Shape;1864;p49"/>
                <p:cNvSpPr/>
                <p:nvPr/>
              </p:nvSpPr>
              <p:spPr>
                <a:xfrm>
                  <a:off x="1539928" y="179332"/>
                  <a:ext cx="211800" cy="211800"/>
                </a:xfrm>
                <a:prstGeom prst="mathPlus">
                  <a:avLst>
                    <a:gd fmla="val 0" name="adj1"/>
                  </a:avLst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50"/>
          <p:cNvSpPr txBox="1"/>
          <p:nvPr>
            <p:ph type="ctrTitle"/>
          </p:nvPr>
        </p:nvSpPr>
        <p:spPr>
          <a:xfrm>
            <a:off x="3676575" y="799588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870" name="Google Shape;1870;p50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1871" name="Google Shape;1871;p50"/>
            <p:cNvSpPr/>
            <p:nvPr/>
          </p:nvSpPr>
          <p:spPr>
            <a:xfrm>
              <a:off x="8146574" y="4473425"/>
              <a:ext cx="740253" cy="263814"/>
            </a:xfrm>
            <a:custGeom>
              <a:rect b="b" l="l" r="r" t="t"/>
              <a:pathLst>
                <a:path extrusionOk="0" h="28590" w="46007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8667243" y="4559040"/>
              <a:ext cx="87521" cy="87487"/>
            </a:xfrm>
            <a:custGeom>
              <a:rect b="b" l="l" r="r" t="t"/>
              <a:pathLst>
                <a:path extrusionOk="0" h="1701" w="1702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8465662" y="4553691"/>
              <a:ext cx="99914" cy="99985"/>
            </a:xfrm>
            <a:custGeom>
              <a:rect b="b" l="l" r="r" t="t"/>
              <a:pathLst>
                <a:path extrusionOk="0" h="1944" w="1943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8264029" y="4603682"/>
              <a:ext cx="99965" cy="12498"/>
            </a:xfrm>
            <a:custGeom>
              <a:rect b="b" l="l" r="r" t="t"/>
              <a:pathLst>
                <a:path extrusionOk="0" h="243" w="1944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5" name="Google Shape;1875;p50"/>
          <p:cNvGrpSpPr/>
          <p:nvPr/>
        </p:nvGrpSpPr>
        <p:grpSpPr>
          <a:xfrm>
            <a:off x="1355555" y="986078"/>
            <a:ext cx="1660715" cy="3211700"/>
            <a:chOff x="1107905" y="1270591"/>
            <a:chExt cx="1660715" cy="3211700"/>
          </a:xfrm>
        </p:grpSpPr>
        <p:sp>
          <p:nvSpPr>
            <p:cNvPr id="1876" name="Google Shape;1876;p50"/>
            <p:cNvSpPr/>
            <p:nvPr/>
          </p:nvSpPr>
          <p:spPr>
            <a:xfrm>
              <a:off x="1158951" y="1334369"/>
              <a:ext cx="15337" cy="3101984"/>
            </a:xfrm>
            <a:custGeom>
              <a:rect b="b" l="l" r="r" t="t"/>
              <a:pathLst>
                <a:path extrusionOk="0" h="53598" w="265">
                  <a:moveTo>
                    <a:pt x="0" y="0"/>
                  </a:move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  <a:close/>
                  <a:moveTo>
                    <a:pt x="0" y="5378"/>
                  </a:moveTo>
                  <a:lnTo>
                    <a:pt x="0" y="10447"/>
                  </a:lnTo>
                  <a:lnTo>
                    <a:pt x="265" y="10447"/>
                  </a:lnTo>
                  <a:lnTo>
                    <a:pt x="265" y="5378"/>
                  </a:lnTo>
                  <a:close/>
                  <a:moveTo>
                    <a:pt x="0" y="10755"/>
                  </a:moveTo>
                  <a:lnTo>
                    <a:pt x="0" y="15824"/>
                  </a:lnTo>
                  <a:lnTo>
                    <a:pt x="265" y="15824"/>
                  </a:lnTo>
                  <a:lnTo>
                    <a:pt x="265" y="10755"/>
                  </a:lnTo>
                  <a:close/>
                  <a:moveTo>
                    <a:pt x="0" y="16089"/>
                  </a:moveTo>
                  <a:lnTo>
                    <a:pt x="0" y="21201"/>
                  </a:lnTo>
                  <a:lnTo>
                    <a:pt x="265" y="21201"/>
                  </a:lnTo>
                  <a:lnTo>
                    <a:pt x="265" y="16089"/>
                  </a:lnTo>
                  <a:close/>
                  <a:moveTo>
                    <a:pt x="0" y="21466"/>
                  </a:moveTo>
                  <a:lnTo>
                    <a:pt x="0" y="26579"/>
                  </a:lnTo>
                  <a:lnTo>
                    <a:pt x="265" y="26579"/>
                  </a:lnTo>
                  <a:lnTo>
                    <a:pt x="265" y="21466"/>
                  </a:lnTo>
                  <a:close/>
                  <a:moveTo>
                    <a:pt x="0" y="26843"/>
                  </a:moveTo>
                  <a:lnTo>
                    <a:pt x="0" y="31956"/>
                  </a:lnTo>
                  <a:lnTo>
                    <a:pt x="265" y="31956"/>
                  </a:lnTo>
                  <a:lnTo>
                    <a:pt x="265" y="26843"/>
                  </a:lnTo>
                  <a:close/>
                  <a:moveTo>
                    <a:pt x="0" y="32221"/>
                  </a:moveTo>
                  <a:lnTo>
                    <a:pt x="0" y="37334"/>
                  </a:lnTo>
                  <a:lnTo>
                    <a:pt x="265" y="37334"/>
                  </a:lnTo>
                  <a:lnTo>
                    <a:pt x="265" y="32221"/>
                  </a:lnTo>
                  <a:close/>
                  <a:moveTo>
                    <a:pt x="0" y="37598"/>
                  </a:moveTo>
                  <a:lnTo>
                    <a:pt x="0" y="42711"/>
                  </a:lnTo>
                  <a:lnTo>
                    <a:pt x="265" y="42711"/>
                  </a:lnTo>
                  <a:lnTo>
                    <a:pt x="265" y="37598"/>
                  </a:lnTo>
                  <a:close/>
                  <a:moveTo>
                    <a:pt x="0" y="42975"/>
                  </a:moveTo>
                  <a:lnTo>
                    <a:pt x="0" y="48088"/>
                  </a:lnTo>
                  <a:lnTo>
                    <a:pt x="265" y="48088"/>
                  </a:lnTo>
                  <a:lnTo>
                    <a:pt x="265" y="42975"/>
                  </a:lnTo>
                  <a:close/>
                  <a:moveTo>
                    <a:pt x="0" y="48353"/>
                  </a:moveTo>
                  <a:lnTo>
                    <a:pt x="0" y="53598"/>
                  </a:lnTo>
                  <a:lnTo>
                    <a:pt x="44" y="53598"/>
                  </a:lnTo>
                  <a:lnTo>
                    <a:pt x="44" y="53333"/>
                  </a:lnTo>
                  <a:lnTo>
                    <a:pt x="265" y="53333"/>
                  </a:lnTo>
                  <a:lnTo>
                    <a:pt x="265" y="483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50"/>
            <p:cNvSpPr/>
            <p:nvPr/>
          </p:nvSpPr>
          <p:spPr>
            <a:xfrm>
              <a:off x="1470143" y="1334369"/>
              <a:ext cx="15395" cy="3086691"/>
            </a:xfrm>
            <a:custGeom>
              <a:rect b="b" l="l" r="r" t="t"/>
              <a:pathLst>
                <a:path extrusionOk="0" h="53334" w="266">
                  <a:moveTo>
                    <a:pt x="1" y="0"/>
                  </a:move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  <a:close/>
                  <a:moveTo>
                    <a:pt x="1" y="5378"/>
                  </a:moveTo>
                  <a:lnTo>
                    <a:pt x="1" y="10447"/>
                  </a:lnTo>
                  <a:lnTo>
                    <a:pt x="265" y="10447"/>
                  </a:lnTo>
                  <a:lnTo>
                    <a:pt x="265" y="5378"/>
                  </a:lnTo>
                  <a:close/>
                  <a:moveTo>
                    <a:pt x="1" y="10755"/>
                  </a:moveTo>
                  <a:lnTo>
                    <a:pt x="1" y="15824"/>
                  </a:lnTo>
                  <a:lnTo>
                    <a:pt x="265" y="15824"/>
                  </a:lnTo>
                  <a:lnTo>
                    <a:pt x="265" y="10755"/>
                  </a:lnTo>
                  <a:close/>
                  <a:moveTo>
                    <a:pt x="1" y="16089"/>
                  </a:moveTo>
                  <a:lnTo>
                    <a:pt x="1" y="21201"/>
                  </a:lnTo>
                  <a:lnTo>
                    <a:pt x="265" y="21201"/>
                  </a:lnTo>
                  <a:lnTo>
                    <a:pt x="265" y="16089"/>
                  </a:lnTo>
                  <a:close/>
                  <a:moveTo>
                    <a:pt x="1" y="21466"/>
                  </a:moveTo>
                  <a:lnTo>
                    <a:pt x="1" y="26579"/>
                  </a:lnTo>
                  <a:lnTo>
                    <a:pt x="265" y="26579"/>
                  </a:lnTo>
                  <a:lnTo>
                    <a:pt x="265" y="21466"/>
                  </a:lnTo>
                  <a:close/>
                  <a:moveTo>
                    <a:pt x="1" y="26843"/>
                  </a:moveTo>
                  <a:lnTo>
                    <a:pt x="1" y="31956"/>
                  </a:lnTo>
                  <a:lnTo>
                    <a:pt x="265" y="31956"/>
                  </a:lnTo>
                  <a:lnTo>
                    <a:pt x="265" y="26843"/>
                  </a:lnTo>
                  <a:close/>
                  <a:moveTo>
                    <a:pt x="1" y="32221"/>
                  </a:moveTo>
                  <a:lnTo>
                    <a:pt x="1" y="37334"/>
                  </a:lnTo>
                  <a:lnTo>
                    <a:pt x="265" y="37334"/>
                  </a:lnTo>
                  <a:lnTo>
                    <a:pt x="265" y="32221"/>
                  </a:lnTo>
                  <a:close/>
                  <a:moveTo>
                    <a:pt x="1" y="37598"/>
                  </a:moveTo>
                  <a:lnTo>
                    <a:pt x="1" y="42711"/>
                  </a:lnTo>
                  <a:lnTo>
                    <a:pt x="265" y="42711"/>
                  </a:lnTo>
                  <a:lnTo>
                    <a:pt x="265" y="37598"/>
                  </a:lnTo>
                  <a:close/>
                  <a:moveTo>
                    <a:pt x="1" y="42975"/>
                  </a:moveTo>
                  <a:lnTo>
                    <a:pt x="1" y="48088"/>
                  </a:lnTo>
                  <a:lnTo>
                    <a:pt x="265" y="48088"/>
                  </a:lnTo>
                  <a:lnTo>
                    <a:pt x="265" y="42975"/>
                  </a:lnTo>
                  <a:close/>
                  <a:moveTo>
                    <a:pt x="1" y="48353"/>
                  </a:moveTo>
                  <a:lnTo>
                    <a:pt x="1" y="53333"/>
                  </a:lnTo>
                  <a:lnTo>
                    <a:pt x="265" y="53333"/>
                  </a:lnTo>
                  <a:lnTo>
                    <a:pt x="265" y="483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1470143" y="4132728"/>
              <a:ext cx="15395" cy="288332"/>
            </a:xfrm>
            <a:custGeom>
              <a:rect b="b" l="l" r="r" t="t"/>
              <a:pathLst>
                <a:path extrusionOk="0" fill="none" h="4982" w="266">
                  <a:moveTo>
                    <a:pt x="265" y="1"/>
                  </a:moveTo>
                  <a:lnTo>
                    <a:pt x="1" y="1"/>
                  </a:lnTo>
                  <a:lnTo>
                    <a:pt x="1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50"/>
            <p:cNvSpPr/>
            <p:nvPr/>
          </p:nvSpPr>
          <p:spPr>
            <a:xfrm>
              <a:off x="1470143" y="3821535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50"/>
            <p:cNvSpPr/>
            <p:nvPr/>
          </p:nvSpPr>
          <p:spPr>
            <a:xfrm>
              <a:off x="1470143" y="3510285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50"/>
            <p:cNvSpPr/>
            <p:nvPr/>
          </p:nvSpPr>
          <p:spPr>
            <a:xfrm>
              <a:off x="1470143" y="3199093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50"/>
            <p:cNvSpPr/>
            <p:nvPr/>
          </p:nvSpPr>
          <p:spPr>
            <a:xfrm>
              <a:off x="1470143" y="2887900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50"/>
            <p:cNvSpPr/>
            <p:nvPr/>
          </p:nvSpPr>
          <p:spPr>
            <a:xfrm>
              <a:off x="1470143" y="2576650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50"/>
            <p:cNvSpPr/>
            <p:nvPr/>
          </p:nvSpPr>
          <p:spPr>
            <a:xfrm>
              <a:off x="1470143" y="2265457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50"/>
            <p:cNvSpPr/>
            <p:nvPr/>
          </p:nvSpPr>
          <p:spPr>
            <a:xfrm>
              <a:off x="1470143" y="1956812"/>
              <a:ext cx="15395" cy="293425"/>
            </a:xfrm>
            <a:custGeom>
              <a:rect b="b" l="l" r="r" t="t"/>
              <a:pathLst>
                <a:path extrusionOk="0" fill="none" h="5070" w="266">
                  <a:moveTo>
                    <a:pt x="265" y="0"/>
                  </a:moveTo>
                  <a:lnTo>
                    <a:pt x="1" y="0"/>
                  </a:lnTo>
                  <a:lnTo>
                    <a:pt x="1" y="5069"/>
                  </a:lnTo>
                  <a:lnTo>
                    <a:pt x="265" y="5069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50"/>
            <p:cNvSpPr/>
            <p:nvPr/>
          </p:nvSpPr>
          <p:spPr>
            <a:xfrm>
              <a:off x="1470143" y="1645561"/>
              <a:ext cx="15395" cy="293425"/>
            </a:xfrm>
            <a:custGeom>
              <a:rect b="b" l="l" r="r" t="t"/>
              <a:pathLst>
                <a:path extrusionOk="0" fill="none" h="5070" w="266">
                  <a:moveTo>
                    <a:pt x="265" y="1"/>
                  </a:moveTo>
                  <a:lnTo>
                    <a:pt x="1" y="1"/>
                  </a:lnTo>
                  <a:lnTo>
                    <a:pt x="1" y="5070"/>
                  </a:lnTo>
                  <a:lnTo>
                    <a:pt x="265" y="5070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50"/>
            <p:cNvSpPr/>
            <p:nvPr/>
          </p:nvSpPr>
          <p:spPr>
            <a:xfrm>
              <a:off x="1470143" y="1334369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50"/>
            <p:cNvSpPr/>
            <p:nvPr/>
          </p:nvSpPr>
          <p:spPr>
            <a:xfrm>
              <a:off x="1781393" y="1334369"/>
              <a:ext cx="15337" cy="3086691"/>
            </a:xfrm>
            <a:custGeom>
              <a:rect b="b" l="l" r="r" t="t"/>
              <a:pathLst>
                <a:path extrusionOk="0" h="53334" w="265">
                  <a:moveTo>
                    <a:pt x="0" y="0"/>
                  </a:move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  <a:close/>
                  <a:moveTo>
                    <a:pt x="0" y="5378"/>
                  </a:moveTo>
                  <a:lnTo>
                    <a:pt x="0" y="10447"/>
                  </a:lnTo>
                  <a:lnTo>
                    <a:pt x="265" y="10447"/>
                  </a:lnTo>
                  <a:lnTo>
                    <a:pt x="265" y="5378"/>
                  </a:lnTo>
                  <a:close/>
                  <a:moveTo>
                    <a:pt x="0" y="10755"/>
                  </a:moveTo>
                  <a:lnTo>
                    <a:pt x="0" y="15824"/>
                  </a:lnTo>
                  <a:lnTo>
                    <a:pt x="265" y="15824"/>
                  </a:lnTo>
                  <a:lnTo>
                    <a:pt x="265" y="10755"/>
                  </a:lnTo>
                  <a:close/>
                  <a:moveTo>
                    <a:pt x="0" y="16089"/>
                  </a:moveTo>
                  <a:lnTo>
                    <a:pt x="0" y="21201"/>
                  </a:lnTo>
                  <a:lnTo>
                    <a:pt x="265" y="21201"/>
                  </a:lnTo>
                  <a:lnTo>
                    <a:pt x="265" y="16089"/>
                  </a:lnTo>
                  <a:close/>
                  <a:moveTo>
                    <a:pt x="0" y="21466"/>
                  </a:moveTo>
                  <a:lnTo>
                    <a:pt x="0" y="26579"/>
                  </a:lnTo>
                  <a:lnTo>
                    <a:pt x="265" y="26579"/>
                  </a:lnTo>
                  <a:lnTo>
                    <a:pt x="265" y="21466"/>
                  </a:lnTo>
                  <a:close/>
                  <a:moveTo>
                    <a:pt x="0" y="26843"/>
                  </a:moveTo>
                  <a:lnTo>
                    <a:pt x="0" y="31956"/>
                  </a:lnTo>
                  <a:lnTo>
                    <a:pt x="265" y="31956"/>
                  </a:lnTo>
                  <a:lnTo>
                    <a:pt x="265" y="26843"/>
                  </a:lnTo>
                  <a:close/>
                  <a:moveTo>
                    <a:pt x="0" y="32221"/>
                  </a:moveTo>
                  <a:lnTo>
                    <a:pt x="0" y="37334"/>
                  </a:lnTo>
                  <a:lnTo>
                    <a:pt x="265" y="37334"/>
                  </a:lnTo>
                  <a:lnTo>
                    <a:pt x="265" y="32221"/>
                  </a:lnTo>
                  <a:close/>
                  <a:moveTo>
                    <a:pt x="0" y="37598"/>
                  </a:moveTo>
                  <a:lnTo>
                    <a:pt x="0" y="42711"/>
                  </a:lnTo>
                  <a:lnTo>
                    <a:pt x="265" y="42711"/>
                  </a:lnTo>
                  <a:lnTo>
                    <a:pt x="265" y="37598"/>
                  </a:lnTo>
                  <a:close/>
                  <a:moveTo>
                    <a:pt x="0" y="42975"/>
                  </a:moveTo>
                  <a:lnTo>
                    <a:pt x="0" y="48088"/>
                  </a:lnTo>
                  <a:lnTo>
                    <a:pt x="265" y="48088"/>
                  </a:lnTo>
                  <a:lnTo>
                    <a:pt x="265" y="42975"/>
                  </a:lnTo>
                  <a:close/>
                  <a:moveTo>
                    <a:pt x="0" y="48353"/>
                  </a:moveTo>
                  <a:lnTo>
                    <a:pt x="0" y="53333"/>
                  </a:lnTo>
                  <a:lnTo>
                    <a:pt x="265" y="53333"/>
                  </a:lnTo>
                  <a:lnTo>
                    <a:pt x="265" y="483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1781393" y="4132728"/>
              <a:ext cx="15337" cy="288332"/>
            </a:xfrm>
            <a:custGeom>
              <a:rect b="b" l="l" r="r" t="t"/>
              <a:pathLst>
                <a:path extrusionOk="0" fill="none" h="4982" w="265">
                  <a:moveTo>
                    <a:pt x="265" y="1"/>
                  </a:moveTo>
                  <a:lnTo>
                    <a:pt x="0" y="1"/>
                  </a:lnTo>
                  <a:lnTo>
                    <a:pt x="0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1781393" y="3821535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1781393" y="3510285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1781393" y="3199093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50"/>
            <p:cNvSpPr/>
            <p:nvPr/>
          </p:nvSpPr>
          <p:spPr>
            <a:xfrm>
              <a:off x="1781393" y="2887900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50"/>
            <p:cNvSpPr/>
            <p:nvPr/>
          </p:nvSpPr>
          <p:spPr>
            <a:xfrm>
              <a:off x="1781393" y="2576650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1781393" y="2265457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50"/>
            <p:cNvSpPr/>
            <p:nvPr/>
          </p:nvSpPr>
          <p:spPr>
            <a:xfrm>
              <a:off x="1781393" y="1956812"/>
              <a:ext cx="15337" cy="293425"/>
            </a:xfrm>
            <a:custGeom>
              <a:rect b="b" l="l" r="r" t="t"/>
              <a:pathLst>
                <a:path extrusionOk="0" fill="none" h="5070" w="265">
                  <a:moveTo>
                    <a:pt x="265" y="0"/>
                  </a:moveTo>
                  <a:lnTo>
                    <a:pt x="0" y="0"/>
                  </a:lnTo>
                  <a:lnTo>
                    <a:pt x="0" y="5069"/>
                  </a:lnTo>
                  <a:lnTo>
                    <a:pt x="265" y="5069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50"/>
            <p:cNvSpPr/>
            <p:nvPr/>
          </p:nvSpPr>
          <p:spPr>
            <a:xfrm>
              <a:off x="1781393" y="1645561"/>
              <a:ext cx="15337" cy="293425"/>
            </a:xfrm>
            <a:custGeom>
              <a:rect b="b" l="l" r="r" t="t"/>
              <a:pathLst>
                <a:path extrusionOk="0" fill="none" h="5070" w="265">
                  <a:moveTo>
                    <a:pt x="265" y="1"/>
                  </a:moveTo>
                  <a:lnTo>
                    <a:pt x="0" y="1"/>
                  </a:lnTo>
                  <a:lnTo>
                    <a:pt x="0" y="5070"/>
                  </a:lnTo>
                  <a:lnTo>
                    <a:pt x="265" y="5070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1781393" y="1334369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2092586" y="1334369"/>
              <a:ext cx="15337" cy="3086691"/>
            </a:xfrm>
            <a:custGeom>
              <a:rect b="b" l="l" r="r" t="t"/>
              <a:pathLst>
                <a:path extrusionOk="0" h="53334" w="265">
                  <a:moveTo>
                    <a:pt x="0" y="0"/>
                  </a:move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  <a:close/>
                  <a:moveTo>
                    <a:pt x="0" y="5378"/>
                  </a:moveTo>
                  <a:lnTo>
                    <a:pt x="0" y="10447"/>
                  </a:lnTo>
                  <a:lnTo>
                    <a:pt x="265" y="10447"/>
                  </a:lnTo>
                  <a:lnTo>
                    <a:pt x="265" y="5378"/>
                  </a:lnTo>
                  <a:close/>
                  <a:moveTo>
                    <a:pt x="0" y="10755"/>
                  </a:moveTo>
                  <a:lnTo>
                    <a:pt x="0" y="15824"/>
                  </a:lnTo>
                  <a:lnTo>
                    <a:pt x="265" y="15824"/>
                  </a:lnTo>
                  <a:lnTo>
                    <a:pt x="265" y="10755"/>
                  </a:lnTo>
                  <a:close/>
                  <a:moveTo>
                    <a:pt x="0" y="16089"/>
                  </a:moveTo>
                  <a:lnTo>
                    <a:pt x="0" y="21201"/>
                  </a:lnTo>
                  <a:lnTo>
                    <a:pt x="265" y="21201"/>
                  </a:lnTo>
                  <a:lnTo>
                    <a:pt x="265" y="16089"/>
                  </a:lnTo>
                  <a:close/>
                  <a:moveTo>
                    <a:pt x="0" y="21466"/>
                  </a:moveTo>
                  <a:lnTo>
                    <a:pt x="0" y="26579"/>
                  </a:lnTo>
                  <a:lnTo>
                    <a:pt x="265" y="26579"/>
                  </a:lnTo>
                  <a:lnTo>
                    <a:pt x="265" y="21466"/>
                  </a:lnTo>
                  <a:close/>
                  <a:moveTo>
                    <a:pt x="0" y="26843"/>
                  </a:moveTo>
                  <a:lnTo>
                    <a:pt x="0" y="31956"/>
                  </a:lnTo>
                  <a:lnTo>
                    <a:pt x="265" y="31956"/>
                  </a:lnTo>
                  <a:lnTo>
                    <a:pt x="265" y="26843"/>
                  </a:lnTo>
                  <a:close/>
                  <a:moveTo>
                    <a:pt x="0" y="32221"/>
                  </a:moveTo>
                  <a:lnTo>
                    <a:pt x="0" y="37334"/>
                  </a:lnTo>
                  <a:lnTo>
                    <a:pt x="265" y="37334"/>
                  </a:lnTo>
                  <a:lnTo>
                    <a:pt x="265" y="32221"/>
                  </a:lnTo>
                  <a:close/>
                  <a:moveTo>
                    <a:pt x="0" y="37598"/>
                  </a:moveTo>
                  <a:lnTo>
                    <a:pt x="0" y="42711"/>
                  </a:lnTo>
                  <a:lnTo>
                    <a:pt x="265" y="42711"/>
                  </a:lnTo>
                  <a:lnTo>
                    <a:pt x="265" y="37598"/>
                  </a:lnTo>
                  <a:close/>
                  <a:moveTo>
                    <a:pt x="0" y="42975"/>
                  </a:moveTo>
                  <a:lnTo>
                    <a:pt x="0" y="48088"/>
                  </a:lnTo>
                  <a:lnTo>
                    <a:pt x="265" y="48088"/>
                  </a:lnTo>
                  <a:lnTo>
                    <a:pt x="265" y="42975"/>
                  </a:lnTo>
                  <a:close/>
                  <a:moveTo>
                    <a:pt x="0" y="48353"/>
                  </a:moveTo>
                  <a:lnTo>
                    <a:pt x="0" y="53333"/>
                  </a:lnTo>
                  <a:lnTo>
                    <a:pt x="265" y="53333"/>
                  </a:lnTo>
                  <a:lnTo>
                    <a:pt x="265" y="483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50"/>
            <p:cNvSpPr/>
            <p:nvPr/>
          </p:nvSpPr>
          <p:spPr>
            <a:xfrm>
              <a:off x="2092586" y="4132728"/>
              <a:ext cx="15337" cy="288332"/>
            </a:xfrm>
            <a:custGeom>
              <a:rect b="b" l="l" r="r" t="t"/>
              <a:pathLst>
                <a:path extrusionOk="0" fill="none" h="4982" w="265">
                  <a:moveTo>
                    <a:pt x="265" y="1"/>
                  </a:moveTo>
                  <a:lnTo>
                    <a:pt x="0" y="1"/>
                  </a:lnTo>
                  <a:lnTo>
                    <a:pt x="0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50"/>
            <p:cNvSpPr/>
            <p:nvPr/>
          </p:nvSpPr>
          <p:spPr>
            <a:xfrm>
              <a:off x="2092586" y="3821535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50"/>
            <p:cNvSpPr/>
            <p:nvPr/>
          </p:nvSpPr>
          <p:spPr>
            <a:xfrm>
              <a:off x="2092586" y="3510285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50"/>
            <p:cNvSpPr/>
            <p:nvPr/>
          </p:nvSpPr>
          <p:spPr>
            <a:xfrm>
              <a:off x="2092586" y="3199093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0"/>
            <p:cNvSpPr/>
            <p:nvPr/>
          </p:nvSpPr>
          <p:spPr>
            <a:xfrm>
              <a:off x="2092586" y="2887900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0"/>
            <p:cNvSpPr/>
            <p:nvPr/>
          </p:nvSpPr>
          <p:spPr>
            <a:xfrm>
              <a:off x="2092586" y="2576650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2092586" y="2265457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1"/>
                  </a:moveTo>
                  <a:lnTo>
                    <a:pt x="0" y="1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50"/>
            <p:cNvSpPr/>
            <p:nvPr/>
          </p:nvSpPr>
          <p:spPr>
            <a:xfrm>
              <a:off x="2092586" y="1956812"/>
              <a:ext cx="15337" cy="293425"/>
            </a:xfrm>
            <a:custGeom>
              <a:rect b="b" l="l" r="r" t="t"/>
              <a:pathLst>
                <a:path extrusionOk="0" fill="none" h="5070" w="265">
                  <a:moveTo>
                    <a:pt x="265" y="0"/>
                  </a:moveTo>
                  <a:lnTo>
                    <a:pt x="0" y="0"/>
                  </a:lnTo>
                  <a:lnTo>
                    <a:pt x="0" y="5069"/>
                  </a:lnTo>
                  <a:lnTo>
                    <a:pt x="265" y="5069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50"/>
            <p:cNvSpPr/>
            <p:nvPr/>
          </p:nvSpPr>
          <p:spPr>
            <a:xfrm>
              <a:off x="2092586" y="1645561"/>
              <a:ext cx="15337" cy="293425"/>
            </a:xfrm>
            <a:custGeom>
              <a:rect b="b" l="l" r="r" t="t"/>
              <a:pathLst>
                <a:path extrusionOk="0" fill="none" h="5070" w="265">
                  <a:moveTo>
                    <a:pt x="265" y="1"/>
                  </a:moveTo>
                  <a:lnTo>
                    <a:pt x="0" y="1"/>
                  </a:lnTo>
                  <a:lnTo>
                    <a:pt x="0" y="5070"/>
                  </a:lnTo>
                  <a:lnTo>
                    <a:pt x="265" y="5070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50"/>
            <p:cNvSpPr/>
            <p:nvPr/>
          </p:nvSpPr>
          <p:spPr>
            <a:xfrm>
              <a:off x="2092586" y="1334369"/>
              <a:ext cx="15337" cy="295971"/>
            </a:xfrm>
            <a:custGeom>
              <a:rect b="b" l="l" r="r" t="t"/>
              <a:pathLst>
                <a:path extrusionOk="0" fill="none" h="5114" w="265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50"/>
            <p:cNvSpPr/>
            <p:nvPr/>
          </p:nvSpPr>
          <p:spPr>
            <a:xfrm>
              <a:off x="2403778" y="1334369"/>
              <a:ext cx="15395" cy="3086691"/>
            </a:xfrm>
            <a:custGeom>
              <a:rect b="b" l="l" r="r" t="t"/>
              <a:pathLst>
                <a:path extrusionOk="0" h="53334" w="266">
                  <a:moveTo>
                    <a:pt x="1" y="0"/>
                  </a:move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  <a:close/>
                  <a:moveTo>
                    <a:pt x="1" y="5378"/>
                  </a:moveTo>
                  <a:lnTo>
                    <a:pt x="1" y="10447"/>
                  </a:lnTo>
                  <a:lnTo>
                    <a:pt x="265" y="10447"/>
                  </a:lnTo>
                  <a:lnTo>
                    <a:pt x="265" y="5378"/>
                  </a:lnTo>
                  <a:close/>
                  <a:moveTo>
                    <a:pt x="1" y="10755"/>
                  </a:moveTo>
                  <a:lnTo>
                    <a:pt x="1" y="15824"/>
                  </a:lnTo>
                  <a:lnTo>
                    <a:pt x="265" y="15824"/>
                  </a:lnTo>
                  <a:lnTo>
                    <a:pt x="265" y="10755"/>
                  </a:lnTo>
                  <a:close/>
                  <a:moveTo>
                    <a:pt x="1" y="16089"/>
                  </a:moveTo>
                  <a:lnTo>
                    <a:pt x="1" y="21201"/>
                  </a:lnTo>
                  <a:lnTo>
                    <a:pt x="265" y="21201"/>
                  </a:lnTo>
                  <a:lnTo>
                    <a:pt x="265" y="16089"/>
                  </a:lnTo>
                  <a:close/>
                  <a:moveTo>
                    <a:pt x="1" y="21466"/>
                  </a:moveTo>
                  <a:lnTo>
                    <a:pt x="1" y="26579"/>
                  </a:lnTo>
                  <a:lnTo>
                    <a:pt x="265" y="26579"/>
                  </a:lnTo>
                  <a:lnTo>
                    <a:pt x="265" y="21466"/>
                  </a:lnTo>
                  <a:close/>
                  <a:moveTo>
                    <a:pt x="1" y="26843"/>
                  </a:moveTo>
                  <a:lnTo>
                    <a:pt x="1" y="31956"/>
                  </a:lnTo>
                  <a:lnTo>
                    <a:pt x="265" y="31956"/>
                  </a:lnTo>
                  <a:lnTo>
                    <a:pt x="265" y="26843"/>
                  </a:lnTo>
                  <a:close/>
                  <a:moveTo>
                    <a:pt x="1" y="32221"/>
                  </a:moveTo>
                  <a:lnTo>
                    <a:pt x="1" y="37334"/>
                  </a:lnTo>
                  <a:lnTo>
                    <a:pt x="265" y="37334"/>
                  </a:lnTo>
                  <a:lnTo>
                    <a:pt x="265" y="32221"/>
                  </a:lnTo>
                  <a:close/>
                  <a:moveTo>
                    <a:pt x="1" y="37598"/>
                  </a:moveTo>
                  <a:lnTo>
                    <a:pt x="1" y="42711"/>
                  </a:lnTo>
                  <a:lnTo>
                    <a:pt x="265" y="42711"/>
                  </a:lnTo>
                  <a:lnTo>
                    <a:pt x="265" y="37598"/>
                  </a:lnTo>
                  <a:close/>
                  <a:moveTo>
                    <a:pt x="1" y="42975"/>
                  </a:moveTo>
                  <a:lnTo>
                    <a:pt x="1" y="48088"/>
                  </a:lnTo>
                  <a:lnTo>
                    <a:pt x="265" y="48088"/>
                  </a:lnTo>
                  <a:lnTo>
                    <a:pt x="265" y="42975"/>
                  </a:lnTo>
                  <a:close/>
                  <a:moveTo>
                    <a:pt x="1" y="48353"/>
                  </a:moveTo>
                  <a:lnTo>
                    <a:pt x="1" y="53333"/>
                  </a:lnTo>
                  <a:lnTo>
                    <a:pt x="265" y="53333"/>
                  </a:lnTo>
                  <a:lnTo>
                    <a:pt x="265" y="483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50"/>
            <p:cNvSpPr/>
            <p:nvPr/>
          </p:nvSpPr>
          <p:spPr>
            <a:xfrm>
              <a:off x="2403778" y="4132728"/>
              <a:ext cx="15395" cy="288332"/>
            </a:xfrm>
            <a:custGeom>
              <a:rect b="b" l="l" r="r" t="t"/>
              <a:pathLst>
                <a:path extrusionOk="0" fill="none" h="4982" w="266">
                  <a:moveTo>
                    <a:pt x="265" y="1"/>
                  </a:moveTo>
                  <a:lnTo>
                    <a:pt x="1" y="1"/>
                  </a:lnTo>
                  <a:lnTo>
                    <a:pt x="1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50"/>
            <p:cNvSpPr/>
            <p:nvPr/>
          </p:nvSpPr>
          <p:spPr>
            <a:xfrm>
              <a:off x="2403778" y="3821535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50"/>
            <p:cNvSpPr/>
            <p:nvPr/>
          </p:nvSpPr>
          <p:spPr>
            <a:xfrm>
              <a:off x="2403778" y="3510285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50"/>
            <p:cNvSpPr/>
            <p:nvPr/>
          </p:nvSpPr>
          <p:spPr>
            <a:xfrm>
              <a:off x="2403778" y="3199093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50"/>
            <p:cNvSpPr/>
            <p:nvPr/>
          </p:nvSpPr>
          <p:spPr>
            <a:xfrm>
              <a:off x="2403778" y="2887900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50"/>
            <p:cNvSpPr/>
            <p:nvPr/>
          </p:nvSpPr>
          <p:spPr>
            <a:xfrm>
              <a:off x="2403778" y="2576650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50"/>
            <p:cNvSpPr/>
            <p:nvPr/>
          </p:nvSpPr>
          <p:spPr>
            <a:xfrm>
              <a:off x="2403778" y="2265457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1"/>
                  </a:moveTo>
                  <a:lnTo>
                    <a:pt x="1" y="1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50"/>
            <p:cNvSpPr/>
            <p:nvPr/>
          </p:nvSpPr>
          <p:spPr>
            <a:xfrm>
              <a:off x="2403778" y="1956812"/>
              <a:ext cx="15395" cy="293425"/>
            </a:xfrm>
            <a:custGeom>
              <a:rect b="b" l="l" r="r" t="t"/>
              <a:pathLst>
                <a:path extrusionOk="0" fill="none" h="5070" w="266">
                  <a:moveTo>
                    <a:pt x="265" y="0"/>
                  </a:moveTo>
                  <a:lnTo>
                    <a:pt x="1" y="0"/>
                  </a:lnTo>
                  <a:lnTo>
                    <a:pt x="1" y="5069"/>
                  </a:lnTo>
                  <a:lnTo>
                    <a:pt x="265" y="5069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50"/>
            <p:cNvSpPr/>
            <p:nvPr/>
          </p:nvSpPr>
          <p:spPr>
            <a:xfrm>
              <a:off x="2403778" y="1645561"/>
              <a:ext cx="15395" cy="293425"/>
            </a:xfrm>
            <a:custGeom>
              <a:rect b="b" l="l" r="r" t="t"/>
              <a:pathLst>
                <a:path extrusionOk="0" fill="none" h="5070" w="266">
                  <a:moveTo>
                    <a:pt x="265" y="1"/>
                  </a:moveTo>
                  <a:lnTo>
                    <a:pt x="1" y="1"/>
                  </a:lnTo>
                  <a:lnTo>
                    <a:pt x="1" y="5070"/>
                  </a:lnTo>
                  <a:lnTo>
                    <a:pt x="265" y="5070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50"/>
            <p:cNvSpPr/>
            <p:nvPr/>
          </p:nvSpPr>
          <p:spPr>
            <a:xfrm>
              <a:off x="2403778" y="1334369"/>
              <a:ext cx="15395" cy="295971"/>
            </a:xfrm>
            <a:custGeom>
              <a:rect b="b" l="l" r="r" t="t"/>
              <a:pathLst>
                <a:path extrusionOk="0" fill="none" h="5114" w="266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50"/>
            <p:cNvSpPr/>
            <p:nvPr/>
          </p:nvSpPr>
          <p:spPr>
            <a:xfrm>
              <a:off x="1158951" y="1319090"/>
              <a:ext cx="1563775" cy="15337"/>
            </a:xfrm>
            <a:custGeom>
              <a:rect b="b" l="l" r="r" t="t"/>
              <a:pathLst>
                <a:path extrusionOk="0" h="265" w="27020">
                  <a:moveTo>
                    <a:pt x="0" y="0"/>
                  </a:moveTo>
                  <a:lnTo>
                    <a:pt x="0" y="220"/>
                  </a:lnTo>
                  <a:lnTo>
                    <a:pt x="265" y="220"/>
                  </a:lnTo>
                  <a:lnTo>
                    <a:pt x="265" y="264"/>
                  </a:lnTo>
                  <a:lnTo>
                    <a:pt x="5378" y="264"/>
                  </a:lnTo>
                  <a:lnTo>
                    <a:pt x="5378" y="220"/>
                  </a:lnTo>
                  <a:lnTo>
                    <a:pt x="5642" y="220"/>
                  </a:lnTo>
                  <a:lnTo>
                    <a:pt x="5642" y="264"/>
                  </a:lnTo>
                  <a:lnTo>
                    <a:pt x="10755" y="264"/>
                  </a:lnTo>
                  <a:lnTo>
                    <a:pt x="10755" y="220"/>
                  </a:lnTo>
                  <a:lnTo>
                    <a:pt x="11020" y="220"/>
                  </a:lnTo>
                  <a:lnTo>
                    <a:pt x="11020" y="264"/>
                  </a:lnTo>
                  <a:lnTo>
                    <a:pt x="16132" y="264"/>
                  </a:lnTo>
                  <a:lnTo>
                    <a:pt x="16132" y="220"/>
                  </a:lnTo>
                  <a:lnTo>
                    <a:pt x="16397" y="220"/>
                  </a:lnTo>
                  <a:lnTo>
                    <a:pt x="16397" y="264"/>
                  </a:lnTo>
                  <a:lnTo>
                    <a:pt x="21510" y="264"/>
                  </a:lnTo>
                  <a:lnTo>
                    <a:pt x="21510" y="220"/>
                  </a:lnTo>
                  <a:lnTo>
                    <a:pt x="21774" y="220"/>
                  </a:lnTo>
                  <a:lnTo>
                    <a:pt x="21774" y="264"/>
                  </a:lnTo>
                  <a:lnTo>
                    <a:pt x="27019" y="264"/>
                  </a:lnTo>
                  <a:lnTo>
                    <a:pt x="270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50"/>
            <p:cNvSpPr/>
            <p:nvPr/>
          </p:nvSpPr>
          <p:spPr>
            <a:xfrm>
              <a:off x="1158951" y="1319090"/>
              <a:ext cx="1563775" cy="15337"/>
            </a:xfrm>
            <a:custGeom>
              <a:rect b="b" l="l" r="r" t="t"/>
              <a:pathLst>
                <a:path extrusionOk="0" fill="none" h="265" w="27020">
                  <a:moveTo>
                    <a:pt x="27019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265" y="220"/>
                  </a:lnTo>
                  <a:lnTo>
                    <a:pt x="265" y="264"/>
                  </a:lnTo>
                  <a:lnTo>
                    <a:pt x="5378" y="264"/>
                  </a:lnTo>
                  <a:lnTo>
                    <a:pt x="5378" y="220"/>
                  </a:lnTo>
                  <a:lnTo>
                    <a:pt x="5642" y="220"/>
                  </a:lnTo>
                  <a:lnTo>
                    <a:pt x="5642" y="264"/>
                  </a:lnTo>
                  <a:lnTo>
                    <a:pt x="10755" y="264"/>
                  </a:lnTo>
                  <a:lnTo>
                    <a:pt x="10755" y="220"/>
                  </a:lnTo>
                  <a:lnTo>
                    <a:pt x="11020" y="220"/>
                  </a:lnTo>
                  <a:lnTo>
                    <a:pt x="11020" y="264"/>
                  </a:lnTo>
                  <a:lnTo>
                    <a:pt x="16132" y="264"/>
                  </a:lnTo>
                  <a:lnTo>
                    <a:pt x="16132" y="220"/>
                  </a:lnTo>
                  <a:lnTo>
                    <a:pt x="16397" y="220"/>
                  </a:lnTo>
                  <a:lnTo>
                    <a:pt x="16397" y="264"/>
                  </a:lnTo>
                  <a:lnTo>
                    <a:pt x="21510" y="264"/>
                  </a:lnTo>
                  <a:lnTo>
                    <a:pt x="21510" y="220"/>
                  </a:lnTo>
                  <a:lnTo>
                    <a:pt x="21774" y="220"/>
                  </a:lnTo>
                  <a:lnTo>
                    <a:pt x="21774" y="264"/>
                  </a:lnTo>
                  <a:lnTo>
                    <a:pt x="27019" y="264"/>
                  </a:lnTo>
                  <a:lnTo>
                    <a:pt x="2701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50"/>
            <p:cNvSpPr/>
            <p:nvPr/>
          </p:nvSpPr>
          <p:spPr>
            <a:xfrm>
              <a:off x="1158951" y="1331822"/>
              <a:ext cx="15337" cy="2604"/>
            </a:xfrm>
            <a:custGeom>
              <a:rect b="b" l="l" r="r" t="t"/>
              <a:pathLst>
                <a:path extrusionOk="0" h="45" w="265">
                  <a:moveTo>
                    <a:pt x="0" y="0"/>
                  </a:moveTo>
                  <a:lnTo>
                    <a:pt x="0" y="44"/>
                  </a:lnTo>
                  <a:lnTo>
                    <a:pt x="265" y="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50"/>
            <p:cNvSpPr/>
            <p:nvPr/>
          </p:nvSpPr>
          <p:spPr>
            <a:xfrm>
              <a:off x="1158951" y="1331822"/>
              <a:ext cx="15337" cy="2604"/>
            </a:xfrm>
            <a:custGeom>
              <a:rect b="b" l="l" r="r" t="t"/>
              <a:pathLst>
                <a:path extrusionOk="0" fill="none" h="45" w="265">
                  <a:moveTo>
                    <a:pt x="26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265" y="44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50"/>
            <p:cNvSpPr/>
            <p:nvPr/>
          </p:nvSpPr>
          <p:spPr>
            <a:xfrm>
              <a:off x="1470143" y="1331822"/>
              <a:ext cx="15395" cy="2604"/>
            </a:xfrm>
            <a:custGeom>
              <a:rect b="b" l="l" r="r" t="t"/>
              <a:pathLst>
                <a:path extrusionOk="0" h="45" w="266">
                  <a:moveTo>
                    <a:pt x="1" y="0"/>
                  </a:moveTo>
                  <a:lnTo>
                    <a:pt x="1" y="44"/>
                  </a:lnTo>
                  <a:lnTo>
                    <a:pt x="265" y="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0"/>
            <p:cNvSpPr/>
            <p:nvPr/>
          </p:nvSpPr>
          <p:spPr>
            <a:xfrm>
              <a:off x="1470143" y="1331822"/>
              <a:ext cx="15395" cy="2604"/>
            </a:xfrm>
            <a:custGeom>
              <a:rect b="b" l="l" r="r" t="t"/>
              <a:pathLst>
                <a:path extrusionOk="0" fill="none" h="45" w="266">
                  <a:moveTo>
                    <a:pt x="265" y="0"/>
                  </a:moveTo>
                  <a:lnTo>
                    <a:pt x="1" y="0"/>
                  </a:lnTo>
                  <a:lnTo>
                    <a:pt x="1" y="44"/>
                  </a:lnTo>
                  <a:lnTo>
                    <a:pt x="265" y="44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50"/>
            <p:cNvSpPr/>
            <p:nvPr/>
          </p:nvSpPr>
          <p:spPr>
            <a:xfrm>
              <a:off x="1781393" y="1331822"/>
              <a:ext cx="15337" cy="2604"/>
            </a:xfrm>
            <a:custGeom>
              <a:rect b="b" l="l" r="r" t="t"/>
              <a:pathLst>
                <a:path extrusionOk="0" h="45" w="265">
                  <a:moveTo>
                    <a:pt x="0" y="0"/>
                  </a:moveTo>
                  <a:lnTo>
                    <a:pt x="0" y="44"/>
                  </a:lnTo>
                  <a:lnTo>
                    <a:pt x="265" y="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50"/>
            <p:cNvSpPr/>
            <p:nvPr/>
          </p:nvSpPr>
          <p:spPr>
            <a:xfrm>
              <a:off x="1781393" y="1331822"/>
              <a:ext cx="15337" cy="2604"/>
            </a:xfrm>
            <a:custGeom>
              <a:rect b="b" l="l" r="r" t="t"/>
              <a:pathLst>
                <a:path extrusionOk="0" fill="none" h="45" w="265">
                  <a:moveTo>
                    <a:pt x="26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265" y="44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50"/>
            <p:cNvSpPr/>
            <p:nvPr/>
          </p:nvSpPr>
          <p:spPr>
            <a:xfrm>
              <a:off x="2092586" y="1331822"/>
              <a:ext cx="15337" cy="2604"/>
            </a:xfrm>
            <a:custGeom>
              <a:rect b="b" l="l" r="r" t="t"/>
              <a:pathLst>
                <a:path extrusionOk="0" h="45" w="265">
                  <a:moveTo>
                    <a:pt x="0" y="0"/>
                  </a:moveTo>
                  <a:lnTo>
                    <a:pt x="0" y="44"/>
                  </a:lnTo>
                  <a:lnTo>
                    <a:pt x="265" y="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50"/>
            <p:cNvSpPr/>
            <p:nvPr/>
          </p:nvSpPr>
          <p:spPr>
            <a:xfrm>
              <a:off x="2092586" y="1331822"/>
              <a:ext cx="15337" cy="2604"/>
            </a:xfrm>
            <a:custGeom>
              <a:rect b="b" l="l" r="r" t="t"/>
              <a:pathLst>
                <a:path extrusionOk="0" fill="none" h="45" w="265">
                  <a:moveTo>
                    <a:pt x="265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265" y="44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0"/>
            <p:cNvSpPr/>
            <p:nvPr/>
          </p:nvSpPr>
          <p:spPr>
            <a:xfrm>
              <a:off x="2403778" y="1331822"/>
              <a:ext cx="15395" cy="2604"/>
            </a:xfrm>
            <a:custGeom>
              <a:rect b="b" l="l" r="r" t="t"/>
              <a:pathLst>
                <a:path extrusionOk="0" h="45" w="266">
                  <a:moveTo>
                    <a:pt x="1" y="0"/>
                  </a:moveTo>
                  <a:lnTo>
                    <a:pt x="1" y="44"/>
                  </a:lnTo>
                  <a:lnTo>
                    <a:pt x="265" y="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0"/>
            <p:cNvSpPr/>
            <p:nvPr/>
          </p:nvSpPr>
          <p:spPr>
            <a:xfrm>
              <a:off x="2403778" y="1331822"/>
              <a:ext cx="15395" cy="2604"/>
            </a:xfrm>
            <a:custGeom>
              <a:rect b="b" l="l" r="r" t="t"/>
              <a:pathLst>
                <a:path extrusionOk="0" fill="none" h="45" w="266">
                  <a:moveTo>
                    <a:pt x="265" y="0"/>
                  </a:moveTo>
                  <a:lnTo>
                    <a:pt x="1" y="0"/>
                  </a:lnTo>
                  <a:lnTo>
                    <a:pt x="1" y="44"/>
                  </a:lnTo>
                  <a:lnTo>
                    <a:pt x="265" y="44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50"/>
            <p:cNvSpPr/>
            <p:nvPr/>
          </p:nvSpPr>
          <p:spPr>
            <a:xfrm>
              <a:off x="1174230" y="1630282"/>
              <a:ext cx="1530613" cy="15337"/>
            </a:xfrm>
            <a:custGeom>
              <a:rect b="b" l="l" r="r" t="t"/>
              <a:pathLst>
                <a:path extrusionOk="0" h="265" w="26447">
                  <a:moveTo>
                    <a:pt x="1" y="0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6" y="0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50"/>
            <p:cNvSpPr/>
            <p:nvPr/>
          </p:nvSpPr>
          <p:spPr>
            <a:xfrm>
              <a:off x="1174230" y="163028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50"/>
            <p:cNvSpPr/>
            <p:nvPr/>
          </p:nvSpPr>
          <p:spPr>
            <a:xfrm>
              <a:off x="1485480" y="163028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50"/>
            <p:cNvSpPr/>
            <p:nvPr/>
          </p:nvSpPr>
          <p:spPr>
            <a:xfrm>
              <a:off x="1796672" y="163028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50"/>
            <p:cNvSpPr/>
            <p:nvPr/>
          </p:nvSpPr>
          <p:spPr>
            <a:xfrm>
              <a:off x="2107865" y="163028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50"/>
            <p:cNvSpPr/>
            <p:nvPr/>
          </p:nvSpPr>
          <p:spPr>
            <a:xfrm>
              <a:off x="2419115" y="1630282"/>
              <a:ext cx="285728" cy="15337"/>
            </a:xfrm>
            <a:custGeom>
              <a:rect b="b" l="l" r="r" t="t"/>
              <a:pathLst>
                <a:path extrusionOk="0" fill="none" h="265" w="4937">
                  <a:moveTo>
                    <a:pt x="4937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4937" y="265"/>
                  </a:lnTo>
                  <a:lnTo>
                    <a:pt x="493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158951" y="1630282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158951" y="1630282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1470143" y="1630282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1470143" y="1630282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1781393" y="1630282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50"/>
            <p:cNvSpPr/>
            <p:nvPr/>
          </p:nvSpPr>
          <p:spPr>
            <a:xfrm>
              <a:off x="1781393" y="1630282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50"/>
            <p:cNvSpPr/>
            <p:nvPr/>
          </p:nvSpPr>
          <p:spPr>
            <a:xfrm>
              <a:off x="2092586" y="1630282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092586" y="1630282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2403778" y="1630282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2403778" y="1630282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2704785" y="1630282"/>
              <a:ext cx="17941" cy="15337"/>
            </a:xfrm>
            <a:custGeom>
              <a:rect b="b" l="l" r="r" t="t"/>
              <a:pathLst>
                <a:path extrusionOk="0" h="265" w="310">
                  <a:moveTo>
                    <a:pt x="1" y="0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2704785" y="1630282"/>
              <a:ext cx="17941" cy="15337"/>
            </a:xfrm>
            <a:custGeom>
              <a:rect b="b" l="l" r="r" t="t"/>
              <a:pathLst>
                <a:path extrusionOk="0" fill="none" h="265" w="310">
                  <a:moveTo>
                    <a:pt x="309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1174230" y="1938928"/>
              <a:ext cx="1530620" cy="17941"/>
            </a:xfrm>
            <a:custGeom>
              <a:rect b="b" l="l" r="r" t="t"/>
              <a:pathLst>
                <a:path extrusionOk="0" h="310" w="26447">
                  <a:moveTo>
                    <a:pt x="1" y="1"/>
                  </a:moveTo>
                  <a:lnTo>
                    <a:pt x="1" y="309"/>
                  </a:lnTo>
                  <a:lnTo>
                    <a:pt x="5114" y="309"/>
                  </a:lnTo>
                  <a:lnTo>
                    <a:pt x="5114" y="1"/>
                  </a:lnTo>
                  <a:close/>
                  <a:moveTo>
                    <a:pt x="5378" y="1"/>
                  </a:moveTo>
                  <a:lnTo>
                    <a:pt x="5378" y="309"/>
                  </a:lnTo>
                  <a:lnTo>
                    <a:pt x="10491" y="309"/>
                  </a:lnTo>
                  <a:lnTo>
                    <a:pt x="10491" y="1"/>
                  </a:lnTo>
                  <a:close/>
                  <a:moveTo>
                    <a:pt x="10756" y="1"/>
                  </a:moveTo>
                  <a:lnTo>
                    <a:pt x="10756" y="309"/>
                  </a:lnTo>
                  <a:lnTo>
                    <a:pt x="15868" y="309"/>
                  </a:lnTo>
                  <a:lnTo>
                    <a:pt x="15868" y="1"/>
                  </a:lnTo>
                  <a:close/>
                  <a:moveTo>
                    <a:pt x="16133" y="1"/>
                  </a:moveTo>
                  <a:lnTo>
                    <a:pt x="16133" y="309"/>
                  </a:lnTo>
                  <a:lnTo>
                    <a:pt x="21246" y="309"/>
                  </a:lnTo>
                  <a:lnTo>
                    <a:pt x="21246" y="1"/>
                  </a:lnTo>
                  <a:close/>
                  <a:moveTo>
                    <a:pt x="21510" y="1"/>
                  </a:moveTo>
                  <a:lnTo>
                    <a:pt x="21510" y="309"/>
                  </a:lnTo>
                  <a:lnTo>
                    <a:pt x="26447" y="309"/>
                  </a:lnTo>
                  <a:lnTo>
                    <a:pt x="26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1158951" y="1938928"/>
              <a:ext cx="15337" cy="17941"/>
            </a:xfrm>
            <a:custGeom>
              <a:rect b="b" l="l" r="r" t="t"/>
              <a:pathLst>
                <a:path extrusionOk="0" h="310" w="265">
                  <a:moveTo>
                    <a:pt x="0" y="1"/>
                  </a:moveTo>
                  <a:lnTo>
                    <a:pt x="0" y="309"/>
                  </a:lnTo>
                  <a:lnTo>
                    <a:pt x="265" y="30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1158951" y="1938928"/>
              <a:ext cx="15337" cy="17941"/>
            </a:xfrm>
            <a:custGeom>
              <a:rect b="b" l="l" r="r" t="t"/>
              <a:pathLst>
                <a:path extrusionOk="0" fill="none" h="310" w="265">
                  <a:moveTo>
                    <a:pt x="265" y="1"/>
                  </a:moveTo>
                  <a:lnTo>
                    <a:pt x="0" y="1"/>
                  </a:lnTo>
                  <a:lnTo>
                    <a:pt x="0" y="309"/>
                  </a:lnTo>
                  <a:lnTo>
                    <a:pt x="265" y="30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1470143" y="1938928"/>
              <a:ext cx="15395" cy="17941"/>
            </a:xfrm>
            <a:custGeom>
              <a:rect b="b" l="l" r="r" t="t"/>
              <a:pathLst>
                <a:path extrusionOk="0" h="310" w="266">
                  <a:moveTo>
                    <a:pt x="1" y="1"/>
                  </a:moveTo>
                  <a:lnTo>
                    <a:pt x="1" y="309"/>
                  </a:lnTo>
                  <a:lnTo>
                    <a:pt x="265" y="30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50"/>
            <p:cNvSpPr/>
            <p:nvPr/>
          </p:nvSpPr>
          <p:spPr>
            <a:xfrm>
              <a:off x="1470143" y="1938928"/>
              <a:ext cx="15395" cy="17941"/>
            </a:xfrm>
            <a:custGeom>
              <a:rect b="b" l="l" r="r" t="t"/>
              <a:pathLst>
                <a:path extrusionOk="0" fill="none" h="310" w="266">
                  <a:moveTo>
                    <a:pt x="265" y="1"/>
                  </a:moveTo>
                  <a:lnTo>
                    <a:pt x="1" y="1"/>
                  </a:lnTo>
                  <a:lnTo>
                    <a:pt x="1" y="309"/>
                  </a:lnTo>
                  <a:lnTo>
                    <a:pt x="265" y="30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50"/>
            <p:cNvSpPr/>
            <p:nvPr/>
          </p:nvSpPr>
          <p:spPr>
            <a:xfrm>
              <a:off x="1781393" y="1938928"/>
              <a:ext cx="15337" cy="17941"/>
            </a:xfrm>
            <a:custGeom>
              <a:rect b="b" l="l" r="r" t="t"/>
              <a:pathLst>
                <a:path extrusionOk="0" h="310" w="265">
                  <a:moveTo>
                    <a:pt x="0" y="1"/>
                  </a:moveTo>
                  <a:lnTo>
                    <a:pt x="0" y="309"/>
                  </a:lnTo>
                  <a:lnTo>
                    <a:pt x="265" y="30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50"/>
            <p:cNvSpPr/>
            <p:nvPr/>
          </p:nvSpPr>
          <p:spPr>
            <a:xfrm>
              <a:off x="1781393" y="1938928"/>
              <a:ext cx="15337" cy="17941"/>
            </a:xfrm>
            <a:custGeom>
              <a:rect b="b" l="l" r="r" t="t"/>
              <a:pathLst>
                <a:path extrusionOk="0" fill="none" h="310" w="265">
                  <a:moveTo>
                    <a:pt x="265" y="1"/>
                  </a:moveTo>
                  <a:lnTo>
                    <a:pt x="0" y="1"/>
                  </a:lnTo>
                  <a:lnTo>
                    <a:pt x="0" y="309"/>
                  </a:lnTo>
                  <a:lnTo>
                    <a:pt x="265" y="30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2092586" y="1938928"/>
              <a:ext cx="15337" cy="17941"/>
            </a:xfrm>
            <a:custGeom>
              <a:rect b="b" l="l" r="r" t="t"/>
              <a:pathLst>
                <a:path extrusionOk="0" h="310" w="265">
                  <a:moveTo>
                    <a:pt x="0" y="1"/>
                  </a:moveTo>
                  <a:lnTo>
                    <a:pt x="0" y="309"/>
                  </a:lnTo>
                  <a:lnTo>
                    <a:pt x="265" y="30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2092586" y="1938928"/>
              <a:ext cx="15337" cy="17941"/>
            </a:xfrm>
            <a:custGeom>
              <a:rect b="b" l="l" r="r" t="t"/>
              <a:pathLst>
                <a:path extrusionOk="0" fill="none" h="310" w="265">
                  <a:moveTo>
                    <a:pt x="265" y="1"/>
                  </a:moveTo>
                  <a:lnTo>
                    <a:pt x="0" y="1"/>
                  </a:lnTo>
                  <a:lnTo>
                    <a:pt x="0" y="309"/>
                  </a:lnTo>
                  <a:lnTo>
                    <a:pt x="265" y="30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2403778" y="1938928"/>
              <a:ext cx="15395" cy="17941"/>
            </a:xfrm>
            <a:custGeom>
              <a:rect b="b" l="l" r="r" t="t"/>
              <a:pathLst>
                <a:path extrusionOk="0" h="310" w="266">
                  <a:moveTo>
                    <a:pt x="1" y="1"/>
                  </a:moveTo>
                  <a:lnTo>
                    <a:pt x="1" y="309"/>
                  </a:lnTo>
                  <a:lnTo>
                    <a:pt x="265" y="30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2403778" y="1938928"/>
              <a:ext cx="15395" cy="17941"/>
            </a:xfrm>
            <a:custGeom>
              <a:rect b="b" l="l" r="r" t="t"/>
              <a:pathLst>
                <a:path extrusionOk="0" fill="none" h="310" w="266">
                  <a:moveTo>
                    <a:pt x="265" y="1"/>
                  </a:moveTo>
                  <a:lnTo>
                    <a:pt x="1" y="1"/>
                  </a:lnTo>
                  <a:lnTo>
                    <a:pt x="1" y="309"/>
                  </a:lnTo>
                  <a:lnTo>
                    <a:pt x="265" y="30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2704785" y="1938928"/>
              <a:ext cx="17941" cy="17941"/>
            </a:xfrm>
            <a:custGeom>
              <a:rect b="b" l="l" r="r" t="t"/>
              <a:pathLst>
                <a:path extrusionOk="0" h="310" w="310">
                  <a:moveTo>
                    <a:pt x="1" y="1"/>
                  </a:moveTo>
                  <a:lnTo>
                    <a:pt x="1" y="309"/>
                  </a:lnTo>
                  <a:lnTo>
                    <a:pt x="309" y="309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2704785" y="1938928"/>
              <a:ext cx="17941" cy="17941"/>
            </a:xfrm>
            <a:custGeom>
              <a:rect b="b" l="l" r="r" t="t"/>
              <a:pathLst>
                <a:path extrusionOk="0" fill="none" h="310" w="310">
                  <a:moveTo>
                    <a:pt x="309" y="1"/>
                  </a:moveTo>
                  <a:lnTo>
                    <a:pt x="1" y="1"/>
                  </a:lnTo>
                  <a:lnTo>
                    <a:pt x="1" y="309"/>
                  </a:lnTo>
                  <a:lnTo>
                    <a:pt x="309" y="309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1174230" y="2250179"/>
              <a:ext cx="1530613" cy="15337"/>
            </a:xfrm>
            <a:custGeom>
              <a:rect b="b" l="l" r="r" t="t"/>
              <a:pathLst>
                <a:path extrusionOk="0" h="265" w="26447">
                  <a:moveTo>
                    <a:pt x="1" y="0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6" y="0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1174230" y="225017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1485480" y="225017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1796672" y="225017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107865" y="225017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419115" y="2250179"/>
              <a:ext cx="285728" cy="15337"/>
            </a:xfrm>
            <a:custGeom>
              <a:rect b="b" l="l" r="r" t="t"/>
              <a:pathLst>
                <a:path extrusionOk="0" fill="none" h="265" w="4937">
                  <a:moveTo>
                    <a:pt x="4937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4937" y="265"/>
                  </a:lnTo>
                  <a:lnTo>
                    <a:pt x="493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1158951" y="2250179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1158951" y="2250179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1470143" y="2250179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1470143" y="2250179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1781393" y="2250179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1781393" y="2250179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092586" y="2250179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092586" y="2250179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403778" y="2250179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403778" y="2250179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50"/>
            <p:cNvSpPr/>
            <p:nvPr/>
          </p:nvSpPr>
          <p:spPr>
            <a:xfrm>
              <a:off x="2704785" y="2250179"/>
              <a:ext cx="17941" cy="15337"/>
            </a:xfrm>
            <a:custGeom>
              <a:rect b="b" l="l" r="r" t="t"/>
              <a:pathLst>
                <a:path extrusionOk="0" h="265" w="310">
                  <a:moveTo>
                    <a:pt x="1" y="0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50"/>
            <p:cNvSpPr/>
            <p:nvPr/>
          </p:nvSpPr>
          <p:spPr>
            <a:xfrm>
              <a:off x="2704785" y="2250179"/>
              <a:ext cx="17941" cy="15337"/>
            </a:xfrm>
            <a:custGeom>
              <a:rect b="b" l="l" r="r" t="t"/>
              <a:pathLst>
                <a:path extrusionOk="0" fill="none" h="265" w="310">
                  <a:moveTo>
                    <a:pt x="309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50"/>
            <p:cNvSpPr/>
            <p:nvPr/>
          </p:nvSpPr>
          <p:spPr>
            <a:xfrm>
              <a:off x="1174230" y="2561371"/>
              <a:ext cx="1530613" cy="15337"/>
            </a:xfrm>
            <a:custGeom>
              <a:rect b="b" l="l" r="r" t="t"/>
              <a:pathLst>
                <a:path extrusionOk="0" h="265" w="26447">
                  <a:moveTo>
                    <a:pt x="1" y="0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6" y="0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50"/>
            <p:cNvSpPr/>
            <p:nvPr/>
          </p:nvSpPr>
          <p:spPr>
            <a:xfrm>
              <a:off x="1174230" y="2561371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50"/>
            <p:cNvSpPr/>
            <p:nvPr/>
          </p:nvSpPr>
          <p:spPr>
            <a:xfrm>
              <a:off x="1485480" y="2561371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50"/>
            <p:cNvSpPr/>
            <p:nvPr/>
          </p:nvSpPr>
          <p:spPr>
            <a:xfrm>
              <a:off x="1796672" y="2561371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>
              <a:off x="2107865" y="2561371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>
              <a:off x="2419115" y="2561371"/>
              <a:ext cx="285728" cy="15337"/>
            </a:xfrm>
            <a:custGeom>
              <a:rect b="b" l="l" r="r" t="t"/>
              <a:pathLst>
                <a:path extrusionOk="0" fill="none" h="265" w="4937">
                  <a:moveTo>
                    <a:pt x="4937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4937" y="265"/>
                  </a:lnTo>
                  <a:lnTo>
                    <a:pt x="493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>
              <a:off x="1158951" y="2561371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>
              <a:off x="1158951" y="2561371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>
              <a:off x="1470143" y="2561371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>
              <a:off x="1470143" y="2561371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1781393" y="2561371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>
              <a:off x="1781393" y="2561371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50"/>
            <p:cNvSpPr/>
            <p:nvPr/>
          </p:nvSpPr>
          <p:spPr>
            <a:xfrm>
              <a:off x="2092586" y="2561371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50"/>
            <p:cNvSpPr/>
            <p:nvPr/>
          </p:nvSpPr>
          <p:spPr>
            <a:xfrm>
              <a:off x="2092586" y="2561371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>
              <a:off x="2403778" y="2561371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>
              <a:off x="2403778" y="2561371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>
              <a:off x="2704785" y="2561371"/>
              <a:ext cx="17941" cy="15337"/>
            </a:xfrm>
            <a:custGeom>
              <a:rect b="b" l="l" r="r" t="t"/>
              <a:pathLst>
                <a:path extrusionOk="0" h="265" w="310">
                  <a:moveTo>
                    <a:pt x="1" y="0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>
              <a:off x="2704785" y="2561371"/>
              <a:ext cx="17941" cy="15337"/>
            </a:xfrm>
            <a:custGeom>
              <a:rect b="b" l="l" r="r" t="t"/>
              <a:pathLst>
                <a:path extrusionOk="0" fill="none" h="265" w="310">
                  <a:moveTo>
                    <a:pt x="309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>
              <a:off x="1174230" y="2872563"/>
              <a:ext cx="1530613" cy="15395"/>
            </a:xfrm>
            <a:custGeom>
              <a:rect b="b" l="l" r="r" t="t"/>
              <a:pathLst>
                <a:path extrusionOk="0" h="266" w="26447">
                  <a:moveTo>
                    <a:pt x="1" y="1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  <a:close/>
                  <a:moveTo>
                    <a:pt x="5378" y="1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1"/>
                  </a:lnTo>
                  <a:close/>
                  <a:moveTo>
                    <a:pt x="10756" y="1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1"/>
                  </a:lnTo>
                  <a:close/>
                  <a:moveTo>
                    <a:pt x="16133" y="1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1"/>
                  </a:lnTo>
                  <a:close/>
                  <a:moveTo>
                    <a:pt x="21510" y="1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>
              <a:off x="1158951" y="2872563"/>
              <a:ext cx="15337" cy="15395"/>
            </a:xfrm>
            <a:custGeom>
              <a:rect b="b" l="l" r="r" t="t"/>
              <a:pathLst>
                <a:path extrusionOk="0" h="266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>
              <a:off x="1158951" y="2872563"/>
              <a:ext cx="15337" cy="15395"/>
            </a:xfrm>
            <a:custGeom>
              <a:rect b="b" l="l" r="r" t="t"/>
              <a:pathLst>
                <a:path extrusionOk="0" fill="none" h="266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1470143" y="2872563"/>
              <a:ext cx="15395" cy="15395"/>
            </a:xfrm>
            <a:custGeom>
              <a:rect b="b" l="l" r="r" t="t"/>
              <a:pathLst>
                <a:path extrusionOk="0" h="266" w="266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50"/>
            <p:cNvSpPr/>
            <p:nvPr/>
          </p:nvSpPr>
          <p:spPr>
            <a:xfrm>
              <a:off x="1470143" y="2872563"/>
              <a:ext cx="15395" cy="15395"/>
            </a:xfrm>
            <a:custGeom>
              <a:rect b="b" l="l" r="r" t="t"/>
              <a:pathLst>
                <a:path extrusionOk="0" fill="none" h="266" w="266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50"/>
            <p:cNvSpPr/>
            <p:nvPr/>
          </p:nvSpPr>
          <p:spPr>
            <a:xfrm>
              <a:off x="1781393" y="2872563"/>
              <a:ext cx="15337" cy="15395"/>
            </a:xfrm>
            <a:custGeom>
              <a:rect b="b" l="l" r="r" t="t"/>
              <a:pathLst>
                <a:path extrusionOk="0" h="266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1781393" y="2872563"/>
              <a:ext cx="15337" cy="15395"/>
            </a:xfrm>
            <a:custGeom>
              <a:rect b="b" l="l" r="r" t="t"/>
              <a:pathLst>
                <a:path extrusionOk="0" fill="none" h="266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2092586" y="2872563"/>
              <a:ext cx="15337" cy="15395"/>
            </a:xfrm>
            <a:custGeom>
              <a:rect b="b" l="l" r="r" t="t"/>
              <a:pathLst>
                <a:path extrusionOk="0" h="266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2092586" y="2872563"/>
              <a:ext cx="15337" cy="15395"/>
            </a:xfrm>
            <a:custGeom>
              <a:rect b="b" l="l" r="r" t="t"/>
              <a:pathLst>
                <a:path extrusionOk="0" fill="none" h="266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2403778" y="2872563"/>
              <a:ext cx="15395" cy="15395"/>
            </a:xfrm>
            <a:custGeom>
              <a:rect b="b" l="l" r="r" t="t"/>
              <a:pathLst>
                <a:path extrusionOk="0" h="266" w="266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50"/>
            <p:cNvSpPr/>
            <p:nvPr/>
          </p:nvSpPr>
          <p:spPr>
            <a:xfrm>
              <a:off x="2403778" y="2872563"/>
              <a:ext cx="15395" cy="15395"/>
            </a:xfrm>
            <a:custGeom>
              <a:rect b="b" l="l" r="r" t="t"/>
              <a:pathLst>
                <a:path extrusionOk="0" fill="none" h="266" w="266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2704785" y="2872563"/>
              <a:ext cx="17941" cy="15395"/>
            </a:xfrm>
            <a:custGeom>
              <a:rect b="b" l="l" r="r" t="t"/>
              <a:pathLst>
                <a:path extrusionOk="0" h="266" w="310">
                  <a:moveTo>
                    <a:pt x="1" y="1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2704785" y="2872563"/>
              <a:ext cx="17941" cy="15395"/>
            </a:xfrm>
            <a:custGeom>
              <a:rect b="b" l="l" r="r" t="t"/>
              <a:pathLst>
                <a:path extrusionOk="0" fill="none" h="266" w="310">
                  <a:moveTo>
                    <a:pt x="309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1174230" y="3183814"/>
              <a:ext cx="1530613" cy="15337"/>
            </a:xfrm>
            <a:custGeom>
              <a:rect b="b" l="l" r="r" t="t"/>
              <a:pathLst>
                <a:path extrusionOk="0" h="265" w="26447">
                  <a:moveTo>
                    <a:pt x="1" y="0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6" y="0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1174230" y="3183814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1485480" y="3183814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50"/>
            <p:cNvSpPr/>
            <p:nvPr/>
          </p:nvSpPr>
          <p:spPr>
            <a:xfrm>
              <a:off x="1796672" y="3183814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2107865" y="3183814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50"/>
            <p:cNvSpPr/>
            <p:nvPr/>
          </p:nvSpPr>
          <p:spPr>
            <a:xfrm>
              <a:off x="2419115" y="3183814"/>
              <a:ext cx="285728" cy="15337"/>
            </a:xfrm>
            <a:custGeom>
              <a:rect b="b" l="l" r="r" t="t"/>
              <a:pathLst>
                <a:path extrusionOk="0" fill="none" h="265" w="4937">
                  <a:moveTo>
                    <a:pt x="4937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4937" y="265"/>
                  </a:lnTo>
                  <a:lnTo>
                    <a:pt x="493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50"/>
            <p:cNvSpPr/>
            <p:nvPr/>
          </p:nvSpPr>
          <p:spPr>
            <a:xfrm>
              <a:off x="1158951" y="3183814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50"/>
            <p:cNvSpPr/>
            <p:nvPr/>
          </p:nvSpPr>
          <p:spPr>
            <a:xfrm>
              <a:off x="1158951" y="3183814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50"/>
            <p:cNvSpPr/>
            <p:nvPr/>
          </p:nvSpPr>
          <p:spPr>
            <a:xfrm>
              <a:off x="1470143" y="3183814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50"/>
            <p:cNvSpPr/>
            <p:nvPr/>
          </p:nvSpPr>
          <p:spPr>
            <a:xfrm>
              <a:off x="1470143" y="3183814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50"/>
            <p:cNvSpPr/>
            <p:nvPr/>
          </p:nvSpPr>
          <p:spPr>
            <a:xfrm>
              <a:off x="1781393" y="3183814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1781393" y="3183814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50"/>
            <p:cNvSpPr/>
            <p:nvPr/>
          </p:nvSpPr>
          <p:spPr>
            <a:xfrm>
              <a:off x="2092586" y="3183814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50"/>
            <p:cNvSpPr/>
            <p:nvPr/>
          </p:nvSpPr>
          <p:spPr>
            <a:xfrm>
              <a:off x="2092586" y="3183814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50"/>
            <p:cNvSpPr/>
            <p:nvPr/>
          </p:nvSpPr>
          <p:spPr>
            <a:xfrm>
              <a:off x="2403778" y="3183814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50"/>
            <p:cNvSpPr/>
            <p:nvPr/>
          </p:nvSpPr>
          <p:spPr>
            <a:xfrm>
              <a:off x="2403778" y="3183814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2704785" y="3183814"/>
              <a:ext cx="17941" cy="15337"/>
            </a:xfrm>
            <a:custGeom>
              <a:rect b="b" l="l" r="r" t="t"/>
              <a:pathLst>
                <a:path extrusionOk="0" h="265" w="310">
                  <a:moveTo>
                    <a:pt x="1" y="0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50"/>
            <p:cNvSpPr/>
            <p:nvPr/>
          </p:nvSpPr>
          <p:spPr>
            <a:xfrm>
              <a:off x="2704785" y="3183814"/>
              <a:ext cx="17941" cy="15337"/>
            </a:xfrm>
            <a:custGeom>
              <a:rect b="b" l="l" r="r" t="t"/>
              <a:pathLst>
                <a:path extrusionOk="0" fill="none" h="265" w="310">
                  <a:moveTo>
                    <a:pt x="309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1174230" y="3495006"/>
              <a:ext cx="1530613" cy="15337"/>
            </a:xfrm>
            <a:custGeom>
              <a:rect b="b" l="l" r="r" t="t"/>
              <a:pathLst>
                <a:path extrusionOk="0" h="265" w="26447">
                  <a:moveTo>
                    <a:pt x="1" y="1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  <a:close/>
                  <a:moveTo>
                    <a:pt x="5378" y="1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1"/>
                  </a:lnTo>
                  <a:close/>
                  <a:moveTo>
                    <a:pt x="10756" y="1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1"/>
                  </a:lnTo>
                  <a:close/>
                  <a:moveTo>
                    <a:pt x="16133" y="1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1"/>
                  </a:lnTo>
                  <a:close/>
                  <a:moveTo>
                    <a:pt x="21510" y="1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1174230" y="3495006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1485480" y="3495006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1796672" y="3495006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2107865" y="3495006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2419115" y="3495006"/>
              <a:ext cx="285728" cy="15337"/>
            </a:xfrm>
            <a:custGeom>
              <a:rect b="b" l="l" r="r" t="t"/>
              <a:pathLst>
                <a:path extrusionOk="0" fill="none" h="265" w="4937">
                  <a:moveTo>
                    <a:pt x="4937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4937" y="265"/>
                  </a:lnTo>
                  <a:lnTo>
                    <a:pt x="4937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1158951" y="3495006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1158951" y="3495006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1470143" y="3495006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1470143" y="3495006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1781393" y="3495006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1781393" y="3495006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2092586" y="3495006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2092586" y="3495006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2403778" y="3495006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2403778" y="3495006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2704785" y="3495006"/>
              <a:ext cx="17941" cy="15337"/>
            </a:xfrm>
            <a:custGeom>
              <a:rect b="b" l="l" r="r" t="t"/>
              <a:pathLst>
                <a:path extrusionOk="0" h="265" w="310">
                  <a:moveTo>
                    <a:pt x="1" y="1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2704785" y="3495006"/>
              <a:ext cx="17941" cy="15337"/>
            </a:xfrm>
            <a:custGeom>
              <a:rect b="b" l="l" r="r" t="t"/>
              <a:pathLst>
                <a:path extrusionOk="0" fill="none" h="265" w="310">
                  <a:moveTo>
                    <a:pt x="309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1174230" y="3806199"/>
              <a:ext cx="1530613" cy="15395"/>
            </a:xfrm>
            <a:custGeom>
              <a:rect b="b" l="l" r="r" t="t"/>
              <a:pathLst>
                <a:path extrusionOk="0" h="266" w="26447">
                  <a:moveTo>
                    <a:pt x="1" y="1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  <a:close/>
                  <a:moveTo>
                    <a:pt x="5378" y="1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1"/>
                  </a:lnTo>
                  <a:close/>
                  <a:moveTo>
                    <a:pt x="10756" y="1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1"/>
                  </a:lnTo>
                  <a:close/>
                  <a:moveTo>
                    <a:pt x="16133" y="1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1"/>
                  </a:lnTo>
                  <a:close/>
                  <a:moveTo>
                    <a:pt x="21510" y="1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1174230" y="3806199"/>
              <a:ext cx="295971" cy="15395"/>
            </a:xfrm>
            <a:custGeom>
              <a:rect b="b" l="l" r="r" t="t"/>
              <a:pathLst>
                <a:path extrusionOk="0" fill="none" h="266" w="5114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1485480" y="3806199"/>
              <a:ext cx="295971" cy="15395"/>
            </a:xfrm>
            <a:custGeom>
              <a:rect b="b" l="l" r="r" t="t"/>
              <a:pathLst>
                <a:path extrusionOk="0" fill="none" h="266" w="5114">
                  <a:moveTo>
                    <a:pt x="5113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1796672" y="3806199"/>
              <a:ext cx="295971" cy="15395"/>
            </a:xfrm>
            <a:custGeom>
              <a:rect b="b" l="l" r="r" t="t"/>
              <a:pathLst>
                <a:path extrusionOk="0" fill="none" h="266" w="5114">
                  <a:moveTo>
                    <a:pt x="5113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2107865" y="3806199"/>
              <a:ext cx="295971" cy="15395"/>
            </a:xfrm>
            <a:custGeom>
              <a:rect b="b" l="l" r="r" t="t"/>
              <a:pathLst>
                <a:path extrusionOk="0" fill="none" h="266" w="5114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2419115" y="3806199"/>
              <a:ext cx="285728" cy="15395"/>
            </a:xfrm>
            <a:custGeom>
              <a:rect b="b" l="l" r="r" t="t"/>
              <a:pathLst>
                <a:path extrusionOk="0" fill="none" h="266" w="4937">
                  <a:moveTo>
                    <a:pt x="4937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4937" y="265"/>
                  </a:lnTo>
                  <a:lnTo>
                    <a:pt x="4937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1158951" y="3806199"/>
              <a:ext cx="15337" cy="15395"/>
            </a:xfrm>
            <a:custGeom>
              <a:rect b="b" l="l" r="r" t="t"/>
              <a:pathLst>
                <a:path extrusionOk="0" h="266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158951" y="3806199"/>
              <a:ext cx="15337" cy="15395"/>
            </a:xfrm>
            <a:custGeom>
              <a:rect b="b" l="l" r="r" t="t"/>
              <a:pathLst>
                <a:path extrusionOk="0" fill="none" h="266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470143" y="3806199"/>
              <a:ext cx="15395" cy="15395"/>
            </a:xfrm>
            <a:custGeom>
              <a:rect b="b" l="l" r="r" t="t"/>
              <a:pathLst>
                <a:path extrusionOk="0" h="266" w="266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470143" y="3806199"/>
              <a:ext cx="15395" cy="15395"/>
            </a:xfrm>
            <a:custGeom>
              <a:rect b="b" l="l" r="r" t="t"/>
              <a:pathLst>
                <a:path extrusionOk="0" fill="none" h="266" w="266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781393" y="3806199"/>
              <a:ext cx="15337" cy="15395"/>
            </a:xfrm>
            <a:custGeom>
              <a:rect b="b" l="l" r="r" t="t"/>
              <a:pathLst>
                <a:path extrusionOk="0" h="266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1781393" y="3806199"/>
              <a:ext cx="15337" cy="15395"/>
            </a:xfrm>
            <a:custGeom>
              <a:rect b="b" l="l" r="r" t="t"/>
              <a:pathLst>
                <a:path extrusionOk="0" fill="none" h="266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2092586" y="3806199"/>
              <a:ext cx="15337" cy="15395"/>
            </a:xfrm>
            <a:custGeom>
              <a:rect b="b" l="l" r="r" t="t"/>
              <a:pathLst>
                <a:path extrusionOk="0" h="266" w="265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2092586" y="3806199"/>
              <a:ext cx="15337" cy="15395"/>
            </a:xfrm>
            <a:custGeom>
              <a:rect b="b" l="l" r="r" t="t"/>
              <a:pathLst>
                <a:path extrusionOk="0" fill="none" h="266" w="265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2403778" y="3806199"/>
              <a:ext cx="15395" cy="15395"/>
            </a:xfrm>
            <a:custGeom>
              <a:rect b="b" l="l" r="r" t="t"/>
              <a:pathLst>
                <a:path extrusionOk="0" h="266" w="266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2403778" y="3806199"/>
              <a:ext cx="15395" cy="15395"/>
            </a:xfrm>
            <a:custGeom>
              <a:rect b="b" l="l" r="r" t="t"/>
              <a:pathLst>
                <a:path extrusionOk="0" fill="none" h="266" w="266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2704785" y="3806199"/>
              <a:ext cx="17941" cy="15395"/>
            </a:xfrm>
            <a:custGeom>
              <a:rect b="b" l="l" r="r" t="t"/>
              <a:pathLst>
                <a:path extrusionOk="0" h="266" w="310">
                  <a:moveTo>
                    <a:pt x="1" y="1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2704785" y="3806199"/>
              <a:ext cx="17941" cy="15395"/>
            </a:xfrm>
            <a:custGeom>
              <a:rect b="b" l="l" r="r" t="t"/>
              <a:pathLst>
                <a:path extrusionOk="0" fill="none" h="266" w="310">
                  <a:moveTo>
                    <a:pt x="309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1174230" y="4117449"/>
              <a:ext cx="1530613" cy="15337"/>
            </a:xfrm>
            <a:custGeom>
              <a:rect b="b" l="l" r="r" t="t"/>
              <a:pathLst>
                <a:path extrusionOk="0" h="265" w="26447">
                  <a:moveTo>
                    <a:pt x="1" y="0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6" y="0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1174230" y="411744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1485480" y="411744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1796672" y="411744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2107865" y="4117449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2419115" y="4117449"/>
              <a:ext cx="285728" cy="15337"/>
            </a:xfrm>
            <a:custGeom>
              <a:rect b="b" l="l" r="r" t="t"/>
              <a:pathLst>
                <a:path extrusionOk="0" fill="none" h="265" w="4937">
                  <a:moveTo>
                    <a:pt x="4937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4937" y="265"/>
                  </a:lnTo>
                  <a:lnTo>
                    <a:pt x="493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1158951" y="4117449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1158951" y="4117449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1470143" y="4117449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1470143" y="4117449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1781393" y="4117449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1781393" y="4117449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2092586" y="4117449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2092586" y="4117449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2403778" y="4117449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2403778" y="4117449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2704785" y="4117449"/>
              <a:ext cx="17941" cy="15337"/>
            </a:xfrm>
            <a:custGeom>
              <a:rect b="b" l="l" r="r" t="t"/>
              <a:pathLst>
                <a:path extrusionOk="0" h="265" w="310">
                  <a:moveTo>
                    <a:pt x="1" y="0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2704785" y="4117449"/>
              <a:ext cx="17941" cy="15337"/>
            </a:xfrm>
            <a:custGeom>
              <a:rect b="b" l="l" r="r" t="t"/>
              <a:pathLst>
                <a:path extrusionOk="0" fill="none" h="265" w="310">
                  <a:moveTo>
                    <a:pt x="309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1174230" y="4421002"/>
              <a:ext cx="1545950" cy="15337"/>
            </a:xfrm>
            <a:custGeom>
              <a:rect b="b" l="l" r="r" t="t"/>
              <a:pathLst>
                <a:path extrusionOk="0" h="265" w="26712">
                  <a:moveTo>
                    <a:pt x="1" y="0"/>
                  </a:move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6" y="0"/>
                  </a:moveTo>
                  <a:lnTo>
                    <a:pt x="10756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711" y="265"/>
                  </a:lnTo>
                  <a:lnTo>
                    <a:pt x="26711" y="177"/>
                  </a:lnTo>
                  <a:lnTo>
                    <a:pt x="26447" y="177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1174230" y="442100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1485480" y="442100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1796672" y="442100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3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2107865" y="4421002"/>
              <a:ext cx="295971" cy="15337"/>
            </a:xfrm>
            <a:custGeom>
              <a:rect b="b" l="l" r="r" t="t"/>
              <a:pathLst>
                <a:path extrusionOk="0" fill="none" h="265" w="5114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2419115" y="4421002"/>
              <a:ext cx="301064" cy="15337"/>
            </a:xfrm>
            <a:custGeom>
              <a:rect b="b" l="l" r="r" t="t"/>
              <a:pathLst>
                <a:path extrusionOk="0" fill="none" h="265" w="5202">
                  <a:moveTo>
                    <a:pt x="4937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201" y="265"/>
                  </a:lnTo>
                  <a:lnTo>
                    <a:pt x="5201" y="177"/>
                  </a:lnTo>
                  <a:lnTo>
                    <a:pt x="4937" y="177"/>
                  </a:lnTo>
                  <a:lnTo>
                    <a:pt x="493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1161497" y="4421002"/>
              <a:ext cx="12790" cy="15337"/>
            </a:xfrm>
            <a:custGeom>
              <a:rect b="b" l="l" r="r" t="t"/>
              <a:pathLst>
                <a:path extrusionOk="0" h="265" w="221">
                  <a:moveTo>
                    <a:pt x="0" y="0"/>
                  </a:moveTo>
                  <a:lnTo>
                    <a:pt x="0" y="265"/>
                  </a:lnTo>
                  <a:lnTo>
                    <a:pt x="221" y="26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1161497" y="4421002"/>
              <a:ext cx="12790" cy="15337"/>
            </a:xfrm>
            <a:custGeom>
              <a:rect b="b" l="l" r="r" t="t"/>
              <a:pathLst>
                <a:path extrusionOk="0" fill="none" h="265" w="221">
                  <a:moveTo>
                    <a:pt x="221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21" y="265"/>
                  </a:lnTo>
                  <a:lnTo>
                    <a:pt x="22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1470143" y="4421002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1470143" y="4421002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1781393" y="4421002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1781393" y="4421002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092586" y="4421002"/>
              <a:ext cx="15337" cy="15337"/>
            </a:xfrm>
            <a:custGeom>
              <a:rect b="b" l="l" r="r" t="t"/>
              <a:pathLst>
                <a:path extrusionOk="0" h="265" w="265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2092586" y="4421002"/>
              <a:ext cx="15337" cy="15337"/>
            </a:xfrm>
            <a:custGeom>
              <a:rect b="b" l="l" r="r" t="t"/>
              <a:pathLst>
                <a:path extrusionOk="0" fill="none" h="265" w="265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2403778" y="4421002"/>
              <a:ext cx="15395" cy="15337"/>
            </a:xfrm>
            <a:custGeom>
              <a:rect b="b" l="l" r="r" t="t"/>
              <a:pathLst>
                <a:path extrusionOk="0" h="265" w="266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2403778" y="4421002"/>
              <a:ext cx="15395" cy="15337"/>
            </a:xfrm>
            <a:custGeom>
              <a:rect b="b" l="l" r="r" t="t"/>
              <a:pathLst>
                <a:path extrusionOk="0" fill="none" h="265" w="266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50"/>
            <p:cNvSpPr/>
            <p:nvPr/>
          </p:nvSpPr>
          <p:spPr>
            <a:xfrm>
              <a:off x="2704785" y="4421002"/>
              <a:ext cx="15395" cy="10244"/>
            </a:xfrm>
            <a:custGeom>
              <a:rect b="b" l="l" r="r" t="t"/>
              <a:pathLst>
                <a:path extrusionOk="0" h="177" w="266">
                  <a:moveTo>
                    <a:pt x="1" y="0"/>
                  </a:moveTo>
                  <a:lnTo>
                    <a:pt x="1" y="177"/>
                  </a:lnTo>
                  <a:lnTo>
                    <a:pt x="265" y="17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50"/>
            <p:cNvSpPr/>
            <p:nvPr/>
          </p:nvSpPr>
          <p:spPr>
            <a:xfrm>
              <a:off x="2704785" y="4421002"/>
              <a:ext cx="15395" cy="10244"/>
            </a:xfrm>
            <a:custGeom>
              <a:rect b="b" l="l" r="r" t="t"/>
              <a:pathLst>
                <a:path extrusionOk="0" fill="none" h="177" w="266">
                  <a:moveTo>
                    <a:pt x="265" y="0"/>
                  </a:moveTo>
                  <a:lnTo>
                    <a:pt x="1" y="0"/>
                  </a:lnTo>
                  <a:lnTo>
                    <a:pt x="1" y="177"/>
                  </a:lnTo>
                  <a:lnTo>
                    <a:pt x="265" y="177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50"/>
            <p:cNvSpPr/>
            <p:nvPr/>
          </p:nvSpPr>
          <p:spPr>
            <a:xfrm>
              <a:off x="2704785" y="1270591"/>
              <a:ext cx="17941" cy="109730"/>
            </a:xfrm>
            <a:custGeom>
              <a:rect b="b" l="l" r="r" t="t"/>
              <a:pathLst>
                <a:path extrusionOk="0" h="1896" w="310">
                  <a:moveTo>
                    <a:pt x="1" y="1"/>
                  </a:moveTo>
                  <a:lnTo>
                    <a:pt x="1" y="1896"/>
                  </a:lnTo>
                  <a:lnTo>
                    <a:pt x="309" y="1896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2658890" y="1319090"/>
              <a:ext cx="109730" cy="15337"/>
            </a:xfrm>
            <a:custGeom>
              <a:rect b="b" l="l" r="r" t="t"/>
              <a:pathLst>
                <a:path extrusionOk="0" h="265" w="1896">
                  <a:moveTo>
                    <a:pt x="1" y="0"/>
                  </a:moveTo>
                  <a:lnTo>
                    <a:pt x="1" y="264"/>
                  </a:lnTo>
                  <a:lnTo>
                    <a:pt x="1896" y="264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50"/>
            <p:cNvSpPr/>
            <p:nvPr/>
          </p:nvSpPr>
          <p:spPr>
            <a:xfrm>
              <a:off x="2704785" y="2824122"/>
              <a:ext cx="17941" cy="107184"/>
            </a:xfrm>
            <a:custGeom>
              <a:rect b="b" l="l" r="r" t="t"/>
              <a:pathLst>
                <a:path extrusionOk="0" h="1852" w="310">
                  <a:moveTo>
                    <a:pt x="1" y="0"/>
                  </a:moveTo>
                  <a:lnTo>
                    <a:pt x="1" y="1852"/>
                  </a:lnTo>
                  <a:lnTo>
                    <a:pt x="309" y="185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50"/>
            <p:cNvSpPr/>
            <p:nvPr/>
          </p:nvSpPr>
          <p:spPr>
            <a:xfrm>
              <a:off x="2658890" y="2870017"/>
              <a:ext cx="109730" cy="15395"/>
            </a:xfrm>
            <a:custGeom>
              <a:rect b="b" l="l" r="r" t="t"/>
              <a:pathLst>
                <a:path extrusionOk="0" h="266" w="1896">
                  <a:moveTo>
                    <a:pt x="1" y="1"/>
                  </a:moveTo>
                  <a:lnTo>
                    <a:pt x="1" y="265"/>
                  </a:lnTo>
                  <a:lnTo>
                    <a:pt x="1896" y="265"/>
                  </a:lnTo>
                  <a:lnTo>
                    <a:pt x="18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50"/>
            <p:cNvSpPr/>
            <p:nvPr/>
          </p:nvSpPr>
          <p:spPr>
            <a:xfrm>
              <a:off x="1153858" y="1270591"/>
              <a:ext cx="15337" cy="109730"/>
            </a:xfrm>
            <a:custGeom>
              <a:rect b="b" l="l" r="r" t="t"/>
              <a:pathLst>
                <a:path extrusionOk="0" h="1896" w="265">
                  <a:moveTo>
                    <a:pt x="0" y="1"/>
                  </a:moveTo>
                  <a:lnTo>
                    <a:pt x="0" y="1896"/>
                  </a:lnTo>
                  <a:lnTo>
                    <a:pt x="265" y="1896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50"/>
            <p:cNvSpPr/>
            <p:nvPr/>
          </p:nvSpPr>
          <p:spPr>
            <a:xfrm>
              <a:off x="1107905" y="1319090"/>
              <a:ext cx="109788" cy="15337"/>
            </a:xfrm>
            <a:custGeom>
              <a:rect b="b" l="l" r="r" t="t"/>
              <a:pathLst>
                <a:path extrusionOk="0" h="265" w="1897">
                  <a:moveTo>
                    <a:pt x="1" y="0"/>
                  </a:moveTo>
                  <a:lnTo>
                    <a:pt x="1" y="264"/>
                  </a:lnTo>
                  <a:lnTo>
                    <a:pt x="1896" y="264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50"/>
            <p:cNvSpPr/>
            <p:nvPr/>
          </p:nvSpPr>
          <p:spPr>
            <a:xfrm>
              <a:off x="1153858" y="2824122"/>
              <a:ext cx="15337" cy="107184"/>
            </a:xfrm>
            <a:custGeom>
              <a:rect b="b" l="l" r="r" t="t"/>
              <a:pathLst>
                <a:path extrusionOk="0" h="1852" w="265">
                  <a:moveTo>
                    <a:pt x="0" y="0"/>
                  </a:moveTo>
                  <a:lnTo>
                    <a:pt x="0" y="1852"/>
                  </a:lnTo>
                  <a:lnTo>
                    <a:pt x="265" y="185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1107905" y="2870017"/>
              <a:ext cx="109788" cy="15395"/>
            </a:xfrm>
            <a:custGeom>
              <a:rect b="b" l="l" r="r" t="t"/>
              <a:pathLst>
                <a:path extrusionOk="0" h="266" w="1897">
                  <a:moveTo>
                    <a:pt x="1" y="1"/>
                  </a:moveTo>
                  <a:lnTo>
                    <a:pt x="1" y="265"/>
                  </a:lnTo>
                  <a:lnTo>
                    <a:pt x="1896" y="265"/>
                  </a:lnTo>
                  <a:lnTo>
                    <a:pt x="18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50"/>
            <p:cNvSpPr/>
            <p:nvPr/>
          </p:nvSpPr>
          <p:spPr>
            <a:xfrm>
              <a:off x="1153858" y="4375107"/>
              <a:ext cx="15337" cy="107184"/>
            </a:xfrm>
            <a:custGeom>
              <a:rect b="b" l="l" r="r" t="t"/>
              <a:pathLst>
                <a:path extrusionOk="0" h="1852" w="265">
                  <a:moveTo>
                    <a:pt x="0" y="0"/>
                  </a:moveTo>
                  <a:lnTo>
                    <a:pt x="0" y="1851"/>
                  </a:lnTo>
                  <a:lnTo>
                    <a:pt x="265" y="185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50"/>
            <p:cNvSpPr/>
            <p:nvPr/>
          </p:nvSpPr>
          <p:spPr>
            <a:xfrm>
              <a:off x="1107905" y="4421002"/>
              <a:ext cx="109788" cy="15337"/>
            </a:xfrm>
            <a:custGeom>
              <a:rect b="b" l="l" r="r" t="t"/>
              <a:pathLst>
                <a:path extrusionOk="0" h="265" w="1897">
                  <a:moveTo>
                    <a:pt x="1" y="0"/>
                  </a:moveTo>
                  <a:lnTo>
                    <a:pt x="1" y="265"/>
                  </a:lnTo>
                  <a:lnTo>
                    <a:pt x="1896" y="26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50"/>
            <p:cNvSpPr/>
            <p:nvPr/>
          </p:nvSpPr>
          <p:spPr>
            <a:xfrm>
              <a:off x="2704785" y="4375107"/>
              <a:ext cx="17941" cy="107184"/>
            </a:xfrm>
            <a:custGeom>
              <a:rect b="b" l="l" r="r" t="t"/>
              <a:pathLst>
                <a:path extrusionOk="0" h="1852" w="310">
                  <a:moveTo>
                    <a:pt x="1" y="0"/>
                  </a:moveTo>
                  <a:lnTo>
                    <a:pt x="1" y="1851"/>
                  </a:lnTo>
                  <a:lnTo>
                    <a:pt x="309" y="185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50"/>
            <p:cNvSpPr/>
            <p:nvPr/>
          </p:nvSpPr>
          <p:spPr>
            <a:xfrm>
              <a:off x="2658890" y="4421002"/>
              <a:ext cx="109730" cy="15337"/>
            </a:xfrm>
            <a:custGeom>
              <a:rect b="b" l="l" r="r" t="t"/>
              <a:pathLst>
                <a:path extrusionOk="0" h="265" w="1896">
                  <a:moveTo>
                    <a:pt x="1" y="0"/>
                  </a:moveTo>
                  <a:lnTo>
                    <a:pt x="1" y="265"/>
                  </a:lnTo>
                  <a:lnTo>
                    <a:pt x="1896" y="26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50"/>
            <p:cNvSpPr/>
            <p:nvPr/>
          </p:nvSpPr>
          <p:spPr>
            <a:xfrm>
              <a:off x="2706479" y="1334369"/>
              <a:ext cx="15337" cy="3101970"/>
            </a:xfrm>
            <a:custGeom>
              <a:rect b="b" l="l" r="r" t="t"/>
              <a:pathLst>
                <a:path extrusionOk="0" h="53598" w="265">
                  <a:moveTo>
                    <a:pt x="0" y="0"/>
                  </a:move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  <a:close/>
                  <a:moveTo>
                    <a:pt x="0" y="5378"/>
                  </a:moveTo>
                  <a:lnTo>
                    <a:pt x="0" y="10447"/>
                  </a:lnTo>
                  <a:lnTo>
                    <a:pt x="265" y="10447"/>
                  </a:lnTo>
                  <a:lnTo>
                    <a:pt x="265" y="5378"/>
                  </a:lnTo>
                  <a:close/>
                  <a:moveTo>
                    <a:pt x="0" y="10755"/>
                  </a:moveTo>
                  <a:lnTo>
                    <a:pt x="0" y="15824"/>
                  </a:lnTo>
                  <a:lnTo>
                    <a:pt x="265" y="15824"/>
                  </a:lnTo>
                  <a:lnTo>
                    <a:pt x="265" y="10755"/>
                  </a:lnTo>
                  <a:close/>
                  <a:moveTo>
                    <a:pt x="0" y="16089"/>
                  </a:moveTo>
                  <a:lnTo>
                    <a:pt x="0" y="21201"/>
                  </a:lnTo>
                  <a:lnTo>
                    <a:pt x="265" y="21201"/>
                  </a:lnTo>
                  <a:lnTo>
                    <a:pt x="265" y="16089"/>
                  </a:lnTo>
                  <a:close/>
                  <a:moveTo>
                    <a:pt x="0" y="21466"/>
                  </a:moveTo>
                  <a:lnTo>
                    <a:pt x="0" y="26579"/>
                  </a:lnTo>
                  <a:lnTo>
                    <a:pt x="265" y="26579"/>
                  </a:lnTo>
                  <a:lnTo>
                    <a:pt x="265" y="21466"/>
                  </a:lnTo>
                  <a:close/>
                  <a:moveTo>
                    <a:pt x="0" y="26843"/>
                  </a:moveTo>
                  <a:lnTo>
                    <a:pt x="0" y="31956"/>
                  </a:lnTo>
                  <a:lnTo>
                    <a:pt x="265" y="31956"/>
                  </a:lnTo>
                  <a:lnTo>
                    <a:pt x="265" y="26843"/>
                  </a:lnTo>
                  <a:close/>
                  <a:moveTo>
                    <a:pt x="0" y="32221"/>
                  </a:moveTo>
                  <a:lnTo>
                    <a:pt x="0" y="37334"/>
                  </a:lnTo>
                  <a:lnTo>
                    <a:pt x="265" y="37334"/>
                  </a:lnTo>
                  <a:lnTo>
                    <a:pt x="265" y="32221"/>
                  </a:lnTo>
                  <a:close/>
                  <a:moveTo>
                    <a:pt x="0" y="37598"/>
                  </a:moveTo>
                  <a:lnTo>
                    <a:pt x="0" y="42711"/>
                  </a:lnTo>
                  <a:lnTo>
                    <a:pt x="265" y="42711"/>
                  </a:lnTo>
                  <a:lnTo>
                    <a:pt x="265" y="37598"/>
                  </a:lnTo>
                  <a:close/>
                  <a:moveTo>
                    <a:pt x="0" y="42975"/>
                  </a:moveTo>
                  <a:lnTo>
                    <a:pt x="0" y="48088"/>
                  </a:lnTo>
                  <a:lnTo>
                    <a:pt x="265" y="48088"/>
                  </a:lnTo>
                  <a:lnTo>
                    <a:pt x="265" y="42975"/>
                  </a:lnTo>
                  <a:close/>
                  <a:moveTo>
                    <a:pt x="0" y="48353"/>
                  </a:moveTo>
                  <a:lnTo>
                    <a:pt x="0" y="53598"/>
                  </a:lnTo>
                  <a:lnTo>
                    <a:pt x="44" y="53598"/>
                  </a:lnTo>
                  <a:lnTo>
                    <a:pt x="44" y="53333"/>
                  </a:lnTo>
                  <a:lnTo>
                    <a:pt x="265" y="53333"/>
                  </a:lnTo>
                  <a:lnTo>
                    <a:pt x="265" y="483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6" name="Google Shape;2116;p50"/>
          <p:cNvGrpSpPr/>
          <p:nvPr/>
        </p:nvGrpSpPr>
        <p:grpSpPr>
          <a:xfrm>
            <a:off x="1008840" y="799597"/>
            <a:ext cx="856268" cy="913150"/>
            <a:chOff x="940342" y="821389"/>
            <a:chExt cx="696153" cy="742398"/>
          </a:xfrm>
        </p:grpSpPr>
        <p:grpSp>
          <p:nvGrpSpPr>
            <p:cNvPr id="2117" name="Google Shape;2117;p50"/>
            <p:cNvGrpSpPr/>
            <p:nvPr/>
          </p:nvGrpSpPr>
          <p:grpSpPr>
            <a:xfrm>
              <a:off x="1138792" y="1080089"/>
              <a:ext cx="497703" cy="483698"/>
              <a:chOff x="794331" y="401591"/>
              <a:chExt cx="516235" cy="501709"/>
            </a:xfrm>
          </p:grpSpPr>
          <p:sp>
            <p:nvSpPr>
              <p:cNvPr id="2118" name="Google Shape;2118;p50"/>
              <p:cNvSpPr/>
              <p:nvPr/>
            </p:nvSpPr>
            <p:spPr>
              <a:xfrm>
                <a:off x="794331" y="401591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50"/>
              <p:cNvSpPr/>
              <p:nvPr/>
            </p:nvSpPr>
            <p:spPr>
              <a:xfrm>
                <a:off x="826447" y="497189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50"/>
              <p:cNvSpPr/>
              <p:nvPr/>
            </p:nvSpPr>
            <p:spPr>
              <a:xfrm>
                <a:off x="1168304" y="449026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50"/>
              <p:cNvSpPr/>
              <p:nvPr/>
            </p:nvSpPr>
            <p:spPr>
              <a:xfrm>
                <a:off x="1253961" y="442127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50"/>
              <p:cNvSpPr/>
              <p:nvPr/>
            </p:nvSpPr>
            <p:spPr>
              <a:xfrm>
                <a:off x="1211132" y="441377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3" name="Google Shape;2123;p50"/>
            <p:cNvGrpSpPr/>
            <p:nvPr/>
          </p:nvGrpSpPr>
          <p:grpSpPr>
            <a:xfrm>
              <a:off x="1039567" y="950739"/>
              <a:ext cx="497703" cy="483698"/>
              <a:chOff x="794331" y="401591"/>
              <a:chExt cx="516235" cy="501709"/>
            </a:xfrm>
          </p:grpSpPr>
          <p:sp>
            <p:nvSpPr>
              <p:cNvPr id="2124" name="Google Shape;2124;p50"/>
              <p:cNvSpPr/>
              <p:nvPr/>
            </p:nvSpPr>
            <p:spPr>
              <a:xfrm>
                <a:off x="794331" y="401591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50"/>
              <p:cNvSpPr/>
              <p:nvPr/>
            </p:nvSpPr>
            <p:spPr>
              <a:xfrm>
                <a:off x="826447" y="497189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50"/>
              <p:cNvSpPr/>
              <p:nvPr/>
            </p:nvSpPr>
            <p:spPr>
              <a:xfrm>
                <a:off x="1168304" y="449026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50"/>
              <p:cNvSpPr/>
              <p:nvPr/>
            </p:nvSpPr>
            <p:spPr>
              <a:xfrm>
                <a:off x="1253961" y="442127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50"/>
              <p:cNvSpPr/>
              <p:nvPr/>
            </p:nvSpPr>
            <p:spPr>
              <a:xfrm>
                <a:off x="1211132" y="441377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9" name="Google Shape;2129;p50"/>
            <p:cNvGrpSpPr/>
            <p:nvPr/>
          </p:nvGrpSpPr>
          <p:grpSpPr>
            <a:xfrm>
              <a:off x="940342" y="821389"/>
              <a:ext cx="497703" cy="483698"/>
              <a:chOff x="794331" y="401591"/>
              <a:chExt cx="516235" cy="501709"/>
            </a:xfrm>
          </p:grpSpPr>
          <p:sp>
            <p:nvSpPr>
              <p:cNvPr id="2130" name="Google Shape;2130;p50"/>
              <p:cNvSpPr/>
              <p:nvPr/>
            </p:nvSpPr>
            <p:spPr>
              <a:xfrm>
                <a:off x="794331" y="401591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50"/>
              <p:cNvSpPr/>
              <p:nvPr/>
            </p:nvSpPr>
            <p:spPr>
              <a:xfrm>
                <a:off x="826447" y="497189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50"/>
              <p:cNvSpPr/>
              <p:nvPr/>
            </p:nvSpPr>
            <p:spPr>
              <a:xfrm>
                <a:off x="1168304" y="449026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50"/>
              <p:cNvSpPr/>
              <p:nvPr/>
            </p:nvSpPr>
            <p:spPr>
              <a:xfrm>
                <a:off x="1253961" y="442127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50"/>
              <p:cNvSpPr/>
              <p:nvPr/>
            </p:nvSpPr>
            <p:spPr>
              <a:xfrm>
                <a:off x="1211132" y="441377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35" name="Google Shape;2135;p50"/>
          <p:cNvGrpSpPr/>
          <p:nvPr/>
        </p:nvGrpSpPr>
        <p:grpSpPr>
          <a:xfrm flipH="1">
            <a:off x="2418055" y="2092418"/>
            <a:ext cx="792023" cy="958660"/>
            <a:chOff x="854872" y="593529"/>
            <a:chExt cx="605939" cy="733425"/>
          </a:xfrm>
        </p:grpSpPr>
        <p:grpSp>
          <p:nvGrpSpPr>
            <p:cNvPr id="2136" name="Google Shape;2136;p50"/>
            <p:cNvGrpSpPr/>
            <p:nvPr/>
          </p:nvGrpSpPr>
          <p:grpSpPr>
            <a:xfrm>
              <a:off x="854872" y="749504"/>
              <a:ext cx="444014" cy="577450"/>
              <a:chOff x="2255047" y="690567"/>
              <a:chExt cx="444014" cy="577450"/>
            </a:xfrm>
          </p:grpSpPr>
          <p:sp>
            <p:nvSpPr>
              <p:cNvPr id="2137" name="Google Shape;2137;p50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50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39" name="Google Shape;2139;p50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0" name="Google Shape;2140;p50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1" name="Google Shape;2141;p50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42" name="Google Shape;2142;p50"/>
            <p:cNvGrpSpPr/>
            <p:nvPr/>
          </p:nvGrpSpPr>
          <p:grpSpPr>
            <a:xfrm>
              <a:off x="935835" y="671517"/>
              <a:ext cx="444014" cy="577450"/>
              <a:chOff x="2255047" y="690567"/>
              <a:chExt cx="444014" cy="577450"/>
            </a:xfrm>
          </p:grpSpPr>
          <p:sp>
            <p:nvSpPr>
              <p:cNvPr id="2143" name="Google Shape;2143;p50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50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45" name="Google Shape;2145;p50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6" name="Google Shape;2146;p50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7" name="Google Shape;2147;p50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48" name="Google Shape;2148;p50"/>
            <p:cNvGrpSpPr/>
            <p:nvPr/>
          </p:nvGrpSpPr>
          <p:grpSpPr>
            <a:xfrm>
              <a:off x="1016797" y="593529"/>
              <a:ext cx="444014" cy="577450"/>
              <a:chOff x="2255047" y="690567"/>
              <a:chExt cx="444014" cy="577450"/>
            </a:xfrm>
          </p:grpSpPr>
          <p:sp>
            <p:nvSpPr>
              <p:cNvPr id="2149" name="Google Shape;2149;p50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50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51" name="Google Shape;2151;p50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52" name="Google Shape;2152;p50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53" name="Google Shape;2153;p50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54" name="Google Shape;2154;p50"/>
          <p:cNvGrpSpPr/>
          <p:nvPr/>
        </p:nvGrpSpPr>
        <p:grpSpPr>
          <a:xfrm>
            <a:off x="2301233" y="3537712"/>
            <a:ext cx="313200" cy="313200"/>
            <a:chOff x="2053583" y="3822225"/>
            <a:chExt cx="313200" cy="313200"/>
          </a:xfrm>
        </p:grpSpPr>
        <p:sp>
          <p:nvSpPr>
            <p:cNvPr id="2155" name="Google Shape;2155;p50"/>
            <p:cNvSpPr/>
            <p:nvPr/>
          </p:nvSpPr>
          <p:spPr>
            <a:xfrm>
              <a:off x="2053583" y="3822225"/>
              <a:ext cx="313200" cy="313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50"/>
            <p:cNvSpPr/>
            <p:nvPr/>
          </p:nvSpPr>
          <p:spPr>
            <a:xfrm>
              <a:off x="2104128" y="3872769"/>
              <a:ext cx="211800" cy="211800"/>
            </a:xfrm>
            <a:prstGeom prst="mathPlus">
              <a:avLst>
                <a:gd fmla="val 0" name="adj1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7" name="Google Shape;2157;p50"/>
          <p:cNvSpPr/>
          <p:nvPr/>
        </p:nvSpPr>
        <p:spPr>
          <a:xfrm rot="10800000">
            <a:off x="3210066" y="1531485"/>
            <a:ext cx="182971" cy="181271"/>
          </a:xfrm>
          <a:custGeom>
            <a:rect b="b" l="l" r="r" t="t"/>
            <a:pathLst>
              <a:path extrusionOk="0" fill="none" h="3644" w="3678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8" name="Google Shape;2158;p50"/>
          <p:cNvGrpSpPr/>
          <p:nvPr/>
        </p:nvGrpSpPr>
        <p:grpSpPr>
          <a:xfrm>
            <a:off x="874263" y="3280587"/>
            <a:ext cx="943213" cy="637439"/>
            <a:chOff x="895750" y="3092090"/>
            <a:chExt cx="831391" cy="561868"/>
          </a:xfrm>
        </p:grpSpPr>
        <p:grpSp>
          <p:nvGrpSpPr>
            <p:cNvPr id="2159" name="Google Shape;2159;p50"/>
            <p:cNvGrpSpPr/>
            <p:nvPr/>
          </p:nvGrpSpPr>
          <p:grpSpPr>
            <a:xfrm>
              <a:off x="1013506" y="3092090"/>
              <a:ext cx="713634" cy="457038"/>
              <a:chOff x="1059431" y="4116790"/>
              <a:chExt cx="713634" cy="457038"/>
            </a:xfrm>
          </p:grpSpPr>
          <p:sp>
            <p:nvSpPr>
              <p:cNvPr id="2160" name="Google Shape;2160;p50"/>
              <p:cNvSpPr/>
              <p:nvPr/>
            </p:nvSpPr>
            <p:spPr>
              <a:xfrm>
                <a:off x="1059431" y="4116790"/>
                <a:ext cx="713620" cy="6631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61" name="Google Shape;2161;p50"/>
              <p:cNvGrpSpPr/>
              <p:nvPr/>
            </p:nvGrpSpPr>
            <p:grpSpPr>
              <a:xfrm>
                <a:off x="1724274" y="4137245"/>
                <a:ext cx="24417" cy="23433"/>
                <a:chOff x="1724274" y="4137245"/>
                <a:chExt cx="24417" cy="23433"/>
              </a:xfrm>
            </p:grpSpPr>
            <p:sp>
              <p:nvSpPr>
                <p:cNvPr id="2162" name="Google Shape;2162;p50"/>
                <p:cNvSpPr/>
                <p:nvPr/>
              </p:nvSpPr>
              <p:spPr>
                <a:xfrm>
                  <a:off x="1724274" y="4137245"/>
                  <a:ext cx="24417" cy="23433"/>
                </a:xfrm>
                <a:custGeom>
                  <a:rect b="b" l="l" r="r" t="t"/>
                  <a:pathLst>
                    <a:path extrusionOk="0" fill="none" h="834" w="869">
                      <a:moveTo>
                        <a:pt x="1" y="1"/>
                      </a:moveTo>
                      <a:lnTo>
                        <a:pt x="868" y="833"/>
                      </a:lnTo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3" name="Google Shape;2163;p50"/>
                <p:cNvSpPr/>
                <p:nvPr/>
              </p:nvSpPr>
              <p:spPr>
                <a:xfrm>
                  <a:off x="1724274" y="4137245"/>
                  <a:ext cx="24417" cy="23433"/>
                </a:xfrm>
                <a:custGeom>
                  <a:rect b="b" l="l" r="r" t="t"/>
                  <a:pathLst>
                    <a:path extrusionOk="0" fill="none" h="834" w="869">
                      <a:moveTo>
                        <a:pt x="868" y="1"/>
                      </a:moveTo>
                      <a:lnTo>
                        <a:pt x="1" y="833"/>
                      </a:lnTo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64" name="Google Shape;2164;p50"/>
              <p:cNvSpPr/>
              <p:nvPr/>
            </p:nvSpPr>
            <p:spPr>
              <a:xfrm>
                <a:off x="1059445" y="4183100"/>
                <a:ext cx="713620" cy="390728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5" name="Google Shape;2165;p50"/>
            <p:cNvGrpSpPr/>
            <p:nvPr/>
          </p:nvGrpSpPr>
          <p:grpSpPr>
            <a:xfrm>
              <a:off x="895750" y="3196922"/>
              <a:ext cx="713634" cy="457036"/>
              <a:chOff x="8009738" y="538175"/>
              <a:chExt cx="634963" cy="406652"/>
            </a:xfrm>
          </p:grpSpPr>
          <p:sp>
            <p:nvSpPr>
              <p:cNvPr id="2166" name="Google Shape;2166;p50"/>
              <p:cNvSpPr/>
              <p:nvPr/>
            </p:nvSpPr>
            <p:spPr>
              <a:xfrm>
                <a:off x="8009738" y="538175"/>
                <a:ext cx="634950" cy="5900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50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50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50"/>
              <p:cNvSpPr/>
              <p:nvPr/>
            </p:nvSpPr>
            <p:spPr>
              <a:xfrm>
                <a:off x="8009750" y="597175"/>
                <a:ext cx="634950" cy="347652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70" name="Google Shape;2170;p50"/>
          <p:cNvGrpSpPr/>
          <p:nvPr/>
        </p:nvGrpSpPr>
        <p:grpSpPr>
          <a:xfrm>
            <a:off x="2547977" y="774918"/>
            <a:ext cx="271451" cy="488410"/>
            <a:chOff x="8063823" y="2506947"/>
            <a:chExt cx="198009" cy="356296"/>
          </a:xfrm>
        </p:grpSpPr>
        <p:sp>
          <p:nvSpPr>
            <p:cNvPr id="2171" name="Google Shape;2171;p50"/>
            <p:cNvSpPr/>
            <p:nvPr/>
          </p:nvSpPr>
          <p:spPr>
            <a:xfrm>
              <a:off x="8063823" y="2506947"/>
              <a:ext cx="198009" cy="39628"/>
            </a:xfrm>
            <a:custGeom>
              <a:rect b="b" l="l" r="r" t="t"/>
              <a:pathLst>
                <a:path extrusionOk="0" h="903" w="4512">
                  <a:moveTo>
                    <a:pt x="1" y="0"/>
                  </a:moveTo>
                  <a:lnTo>
                    <a:pt x="1" y="902"/>
                  </a:lnTo>
                  <a:lnTo>
                    <a:pt x="4511" y="902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50"/>
            <p:cNvSpPr/>
            <p:nvPr/>
          </p:nvSpPr>
          <p:spPr>
            <a:xfrm>
              <a:off x="8063823" y="2823615"/>
              <a:ext cx="198009" cy="39628"/>
            </a:xfrm>
            <a:custGeom>
              <a:rect b="b" l="l" r="r" t="t"/>
              <a:pathLst>
                <a:path extrusionOk="0" h="903" w="4512">
                  <a:moveTo>
                    <a:pt x="1" y="1"/>
                  </a:moveTo>
                  <a:lnTo>
                    <a:pt x="1" y="903"/>
                  </a:lnTo>
                  <a:lnTo>
                    <a:pt x="4511" y="903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8082122" y="2546531"/>
              <a:ext cx="159917" cy="275642"/>
            </a:xfrm>
            <a:custGeom>
              <a:rect b="b" l="l" r="r" t="t"/>
              <a:pathLst>
                <a:path extrusionOk="0" h="6281" w="3644">
                  <a:moveTo>
                    <a:pt x="0" y="0"/>
                  </a:moveTo>
                  <a:lnTo>
                    <a:pt x="0" y="1735"/>
                  </a:lnTo>
                  <a:lnTo>
                    <a:pt x="1214" y="2915"/>
                  </a:lnTo>
                  <a:lnTo>
                    <a:pt x="1214" y="3366"/>
                  </a:lnTo>
                  <a:lnTo>
                    <a:pt x="0" y="4511"/>
                  </a:lnTo>
                  <a:lnTo>
                    <a:pt x="0" y="6280"/>
                  </a:lnTo>
                  <a:lnTo>
                    <a:pt x="3643" y="6280"/>
                  </a:lnTo>
                  <a:lnTo>
                    <a:pt x="3643" y="4511"/>
                  </a:lnTo>
                  <a:lnTo>
                    <a:pt x="2463" y="3366"/>
                  </a:lnTo>
                  <a:lnTo>
                    <a:pt x="2463" y="2915"/>
                  </a:lnTo>
                  <a:lnTo>
                    <a:pt x="3643" y="1735"/>
                  </a:lnTo>
                  <a:lnTo>
                    <a:pt x="3643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8086686" y="2756648"/>
              <a:ext cx="152281" cy="65520"/>
            </a:xfrm>
            <a:custGeom>
              <a:rect b="b" l="l" r="r" t="t"/>
              <a:pathLst>
                <a:path extrusionOk="0" h="1493" w="3470">
                  <a:moveTo>
                    <a:pt x="1527" y="0"/>
                  </a:moveTo>
                  <a:lnTo>
                    <a:pt x="0" y="1492"/>
                  </a:lnTo>
                  <a:lnTo>
                    <a:pt x="3470" y="149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8086686" y="2756648"/>
              <a:ext cx="152281" cy="65520"/>
            </a:xfrm>
            <a:custGeom>
              <a:rect b="b" l="l" r="r" t="t"/>
              <a:pathLst>
                <a:path extrusionOk="0" fill="none" h="1493" w="3470">
                  <a:moveTo>
                    <a:pt x="1527" y="0"/>
                  </a:moveTo>
                  <a:lnTo>
                    <a:pt x="0" y="1492"/>
                  </a:lnTo>
                  <a:lnTo>
                    <a:pt x="3470" y="1492"/>
                  </a:lnTo>
                  <a:lnTo>
                    <a:pt x="194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50"/>
            <p:cNvSpPr/>
            <p:nvPr/>
          </p:nvSpPr>
          <p:spPr>
            <a:xfrm>
              <a:off x="8153654" y="2726192"/>
              <a:ext cx="18344" cy="19836"/>
            </a:xfrm>
            <a:custGeom>
              <a:rect b="b" l="l" r="r" t="t"/>
              <a:pathLst>
                <a:path extrusionOk="0" h="452" w="418">
                  <a:moveTo>
                    <a:pt x="1" y="0"/>
                  </a:moveTo>
                  <a:lnTo>
                    <a:pt x="1" y="451"/>
                  </a:lnTo>
                  <a:lnTo>
                    <a:pt x="417" y="45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50"/>
            <p:cNvSpPr/>
            <p:nvPr/>
          </p:nvSpPr>
          <p:spPr>
            <a:xfrm>
              <a:off x="8153654" y="2698765"/>
              <a:ext cx="18344" cy="19836"/>
            </a:xfrm>
            <a:custGeom>
              <a:rect b="b" l="l" r="r" t="t"/>
              <a:pathLst>
                <a:path extrusionOk="0" h="452" w="418">
                  <a:moveTo>
                    <a:pt x="1" y="1"/>
                  </a:moveTo>
                  <a:lnTo>
                    <a:pt x="1" y="452"/>
                  </a:lnTo>
                  <a:lnTo>
                    <a:pt x="417" y="452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50"/>
            <p:cNvSpPr/>
            <p:nvPr/>
          </p:nvSpPr>
          <p:spPr>
            <a:xfrm>
              <a:off x="8124734" y="2628726"/>
              <a:ext cx="74648" cy="27472"/>
            </a:xfrm>
            <a:custGeom>
              <a:rect b="b" l="l" r="r" t="t"/>
              <a:pathLst>
                <a:path extrusionOk="0" h="626" w="1701">
                  <a:moveTo>
                    <a:pt x="1" y="1"/>
                  </a:moveTo>
                  <a:lnTo>
                    <a:pt x="660" y="625"/>
                  </a:lnTo>
                  <a:lnTo>
                    <a:pt x="1076" y="62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9" name="Google Shape;2179;p50"/>
          <p:cNvGrpSpPr/>
          <p:nvPr/>
        </p:nvGrpSpPr>
        <p:grpSpPr>
          <a:xfrm>
            <a:off x="1526842" y="2379293"/>
            <a:ext cx="384923" cy="384923"/>
            <a:chOff x="1526842" y="2379293"/>
            <a:chExt cx="384923" cy="384923"/>
          </a:xfrm>
        </p:grpSpPr>
        <p:sp>
          <p:nvSpPr>
            <p:cNvPr id="2180" name="Google Shape;2180;p50"/>
            <p:cNvSpPr/>
            <p:nvPr/>
          </p:nvSpPr>
          <p:spPr>
            <a:xfrm rot="2700000">
              <a:off x="1583213" y="2435664"/>
              <a:ext cx="272182" cy="272182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50"/>
            <p:cNvSpPr/>
            <p:nvPr/>
          </p:nvSpPr>
          <p:spPr>
            <a:xfrm rot="2700000">
              <a:off x="1627273" y="2479533"/>
              <a:ext cx="184061" cy="184061"/>
            </a:xfrm>
            <a:prstGeom prst="mathPlus">
              <a:avLst>
                <a:gd fmla="val 0" name="adj1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2" name="Google Shape;2182;p50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Drafting &amp; CAD Technology</a:t>
            </a:r>
            <a:endParaRPr/>
          </a:p>
        </p:txBody>
      </p:sp>
      <p:sp>
        <p:nvSpPr>
          <p:cNvPr id="2183" name="Google Shape;2183;p50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Major for college</a:t>
            </a:r>
            <a:endParaRPr/>
          </a:p>
        </p:txBody>
      </p:sp>
      <p:sp>
        <p:nvSpPr>
          <p:cNvPr id="2184" name="Google Shape;2184;p50"/>
          <p:cNvSpPr txBox="1"/>
          <p:nvPr/>
        </p:nvSpPr>
        <p:spPr>
          <a:xfrm>
            <a:off x="4334325" y="2092425"/>
            <a:ext cx="2968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6323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Do you have any questions?</a:t>
            </a:r>
            <a:endParaRPr sz="1300">
              <a:solidFill>
                <a:srgbClr val="263238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63238"/>
                </a:solidFill>
                <a:latin typeface="DM Sans"/>
                <a:ea typeface="DM Sans"/>
                <a:cs typeface="DM Sans"/>
                <a:sym typeface="DM Sans"/>
              </a:rPr>
              <a:t>Coming up:</a:t>
            </a:r>
            <a:endParaRPr b="1" sz="1300">
              <a:solidFill>
                <a:srgbClr val="26323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6323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Tomorrow, 4-6PM</a:t>
            </a:r>
            <a:endParaRPr sz="1300">
              <a:solidFill>
                <a:srgbClr val="263238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26323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Next Week, 7-9PM</a:t>
            </a:r>
            <a:endParaRPr sz="1300">
              <a:solidFill>
                <a:srgbClr val="263238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9"/>
          <p:cNvSpPr txBox="1"/>
          <p:nvPr>
            <p:ph type="title"/>
          </p:nvPr>
        </p:nvSpPr>
        <p:spPr>
          <a:xfrm>
            <a:off x="1992900" y="1616438"/>
            <a:ext cx="5158200" cy="7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824" name="Google Shape;824;p39"/>
          <p:cNvSpPr txBox="1"/>
          <p:nvPr>
            <p:ph idx="1" type="subTitle"/>
          </p:nvPr>
        </p:nvSpPr>
        <p:spPr>
          <a:xfrm>
            <a:off x="1992888" y="2363363"/>
            <a:ext cx="5158200" cy="11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Welcome to FIRST and TRC!</a:t>
            </a:r>
            <a:endParaRPr/>
          </a:p>
        </p:txBody>
      </p:sp>
      <p:grpSp>
        <p:nvGrpSpPr>
          <p:cNvPr id="825" name="Google Shape;825;p39"/>
          <p:cNvGrpSpPr/>
          <p:nvPr/>
        </p:nvGrpSpPr>
        <p:grpSpPr>
          <a:xfrm>
            <a:off x="8074688" y="418975"/>
            <a:ext cx="357300" cy="357300"/>
            <a:chOff x="981075" y="4248150"/>
            <a:chExt cx="357300" cy="357300"/>
          </a:xfrm>
        </p:grpSpPr>
        <p:sp>
          <p:nvSpPr>
            <p:cNvPr id="826" name="Google Shape;826;p39"/>
            <p:cNvSpPr/>
            <p:nvPr/>
          </p:nvSpPr>
          <p:spPr>
            <a:xfrm>
              <a:off x="981075" y="4248150"/>
              <a:ext cx="357300" cy="357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1077025" y="4344874"/>
              <a:ext cx="165400" cy="163852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39"/>
          <p:cNvGrpSpPr/>
          <p:nvPr/>
        </p:nvGrpSpPr>
        <p:grpSpPr>
          <a:xfrm>
            <a:off x="6698661" y="3813369"/>
            <a:ext cx="1552523" cy="677706"/>
            <a:chOff x="6698661" y="3813369"/>
            <a:chExt cx="1552523" cy="677706"/>
          </a:xfrm>
        </p:grpSpPr>
        <p:grpSp>
          <p:nvGrpSpPr>
            <p:cNvPr id="829" name="Google Shape;829;p39"/>
            <p:cNvGrpSpPr/>
            <p:nvPr/>
          </p:nvGrpSpPr>
          <p:grpSpPr>
            <a:xfrm>
              <a:off x="7240917" y="3813369"/>
              <a:ext cx="1010267" cy="677706"/>
              <a:chOff x="7547121" y="4126026"/>
              <a:chExt cx="884879" cy="593594"/>
            </a:xfrm>
          </p:grpSpPr>
          <p:grpSp>
            <p:nvGrpSpPr>
              <p:cNvPr id="830" name="Google Shape;830;p39"/>
              <p:cNvGrpSpPr/>
              <p:nvPr/>
            </p:nvGrpSpPr>
            <p:grpSpPr>
              <a:xfrm>
                <a:off x="7547121" y="4126026"/>
                <a:ext cx="807768" cy="501969"/>
                <a:chOff x="7868946" y="4011726"/>
                <a:chExt cx="807768" cy="501969"/>
              </a:xfrm>
            </p:grpSpPr>
            <p:sp>
              <p:nvSpPr>
                <p:cNvPr id="831" name="Google Shape;831;p39"/>
                <p:cNvSpPr/>
                <p:nvPr/>
              </p:nvSpPr>
              <p:spPr>
                <a:xfrm>
                  <a:off x="7868946" y="4011726"/>
                  <a:ext cx="807768" cy="501969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39"/>
                <p:cNvSpPr/>
                <p:nvPr/>
              </p:nvSpPr>
              <p:spPr>
                <a:xfrm>
                  <a:off x="8624304" y="4040959"/>
                  <a:ext cx="29883" cy="29865"/>
                </a:xfrm>
                <a:custGeom>
                  <a:rect b="b" l="l" r="r" t="t"/>
                  <a:pathLst>
                    <a:path extrusionOk="0" h="1701" w="1702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3" name="Google Shape;833;p39"/>
                <p:cNvSpPr/>
                <p:nvPr/>
              </p:nvSpPr>
              <p:spPr>
                <a:xfrm>
                  <a:off x="8562186" y="4039133"/>
                  <a:ext cx="34114" cy="34132"/>
                </a:xfrm>
                <a:custGeom>
                  <a:rect b="b" l="l" r="r" t="t"/>
                  <a:pathLst>
                    <a:path extrusionOk="0" h="1944" w="1943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4" name="Google Shape;834;p39"/>
                <p:cNvSpPr/>
                <p:nvPr/>
              </p:nvSpPr>
              <p:spPr>
                <a:xfrm>
                  <a:off x="8506143" y="4056199"/>
                  <a:ext cx="34132" cy="4266"/>
                </a:xfrm>
                <a:custGeom>
                  <a:rect b="b" l="l" r="r" t="t"/>
                  <a:pathLst>
                    <a:path extrusionOk="0" h="243" w="1944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35" name="Google Shape;835;p39"/>
              <p:cNvGrpSpPr/>
              <p:nvPr/>
            </p:nvGrpSpPr>
            <p:grpSpPr>
              <a:xfrm>
                <a:off x="7623321" y="4217651"/>
                <a:ext cx="808679" cy="501969"/>
                <a:chOff x="6592596" y="2373026"/>
                <a:chExt cx="808679" cy="501969"/>
              </a:xfrm>
            </p:grpSpPr>
            <p:sp>
              <p:nvSpPr>
                <p:cNvPr id="836" name="Google Shape;836;p39"/>
                <p:cNvSpPr/>
                <p:nvPr/>
              </p:nvSpPr>
              <p:spPr>
                <a:xfrm>
                  <a:off x="6592596" y="2373026"/>
                  <a:ext cx="807768" cy="501969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9"/>
                <p:cNvSpPr/>
                <p:nvPr/>
              </p:nvSpPr>
              <p:spPr>
                <a:xfrm>
                  <a:off x="7347954" y="2402259"/>
                  <a:ext cx="29883" cy="29865"/>
                </a:xfrm>
                <a:custGeom>
                  <a:rect b="b" l="l" r="r" t="t"/>
                  <a:pathLst>
                    <a:path extrusionOk="0" h="1701" w="1702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9"/>
                <p:cNvSpPr/>
                <p:nvPr/>
              </p:nvSpPr>
              <p:spPr>
                <a:xfrm>
                  <a:off x="7285836" y="2400433"/>
                  <a:ext cx="34114" cy="34132"/>
                </a:xfrm>
                <a:custGeom>
                  <a:rect b="b" l="l" r="r" t="t"/>
                  <a:pathLst>
                    <a:path extrusionOk="0" h="1944" w="1943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9"/>
                <p:cNvSpPr/>
                <p:nvPr/>
              </p:nvSpPr>
              <p:spPr>
                <a:xfrm>
                  <a:off x="7229793" y="2417499"/>
                  <a:ext cx="34132" cy="4266"/>
                </a:xfrm>
                <a:custGeom>
                  <a:rect b="b" l="l" r="r" t="t"/>
                  <a:pathLst>
                    <a:path extrusionOk="0" h="243" w="1944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40" name="Google Shape;840;p39"/>
                <p:cNvCxnSpPr/>
                <p:nvPr/>
              </p:nvCxnSpPr>
              <p:spPr>
                <a:xfrm>
                  <a:off x="6594875" y="2465800"/>
                  <a:ext cx="806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41" name="Google Shape;841;p39"/>
            <p:cNvGrpSpPr/>
            <p:nvPr/>
          </p:nvGrpSpPr>
          <p:grpSpPr>
            <a:xfrm>
              <a:off x="6698661" y="3940201"/>
              <a:ext cx="201777" cy="197103"/>
              <a:chOff x="1983715" y="1621340"/>
              <a:chExt cx="89975" cy="87887"/>
            </a:xfrm>
          </p:grpSpPr>
          <p:sp>
            <p:nvSpPr>
              <p:cNvPr id="842" name="Google Shape;842;p39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46" name="Google Shape;846;p39"/>
          <p:cNvGrpSpPr/>
          <p:nvPr/>
        </p:nvGrpSpPr>
        <p:grpSpPr>
          <a:xfrm>
            <a:off x="712000" y="376825"/>
            <a:ext cx="1695065" cy="1396646"/>
            <a:chOff x="712000" y="376825"/>
            <a:chExt cx="1695065" cy="1396646"/>
          </a:xfrm>
        </p:grpSpPr>
        <p:grpSp>
          <p:nvGrpSpPr>
            <p:cNvPr id="847" name="Google Shape;847;p39"/>
            <p:cNvGrpSpPr/>
            <p:nvPr/>
          </p:nvGrpSpPr>
          <p:grpSpPr>
            <a:xfrm>
              <a:off x="712000" y="376825"/>
              <a:ext cx="1361690" cy="828302"/>
              <a:chOff x="712000" y="376825"/>
              <a:chExt cx="1361690" cy="828302"/>
            </a:xfrm>
          </p:grpSpPr>
          <p:sp>
            <p:nvSpPr>
              <p:cNvPr id="848" name="Google Shape;848;p39"/>
              <p:cNvSpPr/>
              <p:nvPr/>
            </p:nvSpPr>
            <p:spPr>
              <a:xfrm>
                <a:off x="753854" y="414444"/>
                <a:ext cx="1282234" cy="12623"/>
              </a:xfrm>
              <a:custGeom>
                <a:rect b="b" l="l" r="r" t="t"/>
                <a:pathLst>
                  <a:path extrusionOk="0" h="266" w="27020">
                    <a:moveTo>
                      <a:pt x="0" y="1"/>
                    </a:moveTo>
                    <a:lnTo>
                      <a:pt x="0" y="265"/>
                    </a:lnTo>
                    <a:lnTo>
                      <a:pt x="27019" y="265"/>
                    </a:lnTo>
                    <a:lnTo>
                      <a:pt x="270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753854" y="414444"/>
                <a:ext cx="1282234" cy="12623"/>
              </a:xfrm>
              <a:custGeom>
                <a:rect b="b" l="l" r="r" t="t"/>
                <a:pathLst>
                  <a:path extrusionOk="0" fill="none" h="266" w="27020">
                    <a:moveTo>
                      <a:pt x="27019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7019" y="265"/>
                    </a:lnTo>
                    <a:lnTo>
                      <a:pt x="2701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9"/>
              <p:cNvSpPr/>
              <p:nvPr/>
            </p:nvSpPr>
            <p:spPr>
              <a:xfrm>
                <a:off x="753850" y="414449"/>
                <a:ext cx="12576" cy="745589"/>
              </a:xfrm>
              <a:custGeom>
                <a:rect b="b" l="l" r="r" t="t"/>
                <a:pathLst>
                  <a:path extrusionOk="0" h="26491" w="265">
                    <a:moveTo>
                      <a:pt x="0" y="1"/>
                    </a:moveTo>
                    <a:lnTo>
                      <a:pt x="0" y="4849"/>
                    </a:lnTo>
                    <a:lnTo>
                      <a:pt x="264" y="4849"/>
                    </a:lnTo>
                    <a:lnTo>
                      <a:pt x="264" y="1"/>
                    </a:lnTo>
                    <a:close/>
                    <a:moveTo>
                      <a:pt x="0" y="5114"/>
                    </a:moveTo>
                    <a:lnTo>
                      <a:pt x="0" y="10227"/>
                    </a:lnTo>
                    <a:lnTo>
                      <a:pt x="264" y="10227"/>
                    </a:lnTo>
                    <a:lnTo>
                      <a:pt x="264" y="5114"/>
                    </a:lnTo>
                    <a:close/>
                    <a:moveTo>
                      <a:pt x="0" y="10491"/>
                    </a:moveTo>
                    <a:lnTo>
                      <a:pt x="0" y="15604"/>
                    </a:lnTo>
                    <a:lnTo>
                      <a:pt x="264" y="15604"/>
                    </a:lnTo>
                    <a:lnTo>
                      <a:pt x="264" y="10491"/>
                    </a:lnTo>
                    <a:close/>
                    <a:moveTo>
                      <a:pt x="0" y="15868"/>
                    </a:moveTo>
                    <a:lnTo>
                      <a:pt x="0" y="20981"/>
                    </a:lnTo>
                    <a:lnTo>
                      <a:pt x="264" y="20981"/>
                    </a:lnTo>
                    <a:lnTo>
                      <a:pt x="264" y="15868"/>
                    </a:lnTo>
                    <a:close/>
                    <a:moveTo>
                      <a:pt x="0" y="21246"/>
                    </a:moveTo>
                    <a:lnTo>
                      <a:pt x="0" y="26491"/>
                    </a:lnTo>
                    <a:lnTo>
                      <a:pt x="44" y="26491"/>
                    </a:lnTo>
                    <a:lnTo>
                      <a:pt x="44" y="26226"/>
                    </a:lnTo>
                    <a:lnTo>
                      <a:pt x="264" y="26226"/>
                    </a:lnTo>
                    <a:lnTo>
                      <a:pt x="264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9"/>
              <p:cNvSpPr/>
              <p:nvPr/>
            </p:nvSpPr>
            <p:spPr>
              <a:xfrm>
                <a:off x="1009009" y="414449"/>
                <a:ext cx="12576" cy="745568"/>
              </a:xfrm>
              <a:custGeom>
                <a:rect b="b" l="l" r="r" t="t"/>
                <a:pathLst>
                  <a:path extrusionOk="0" h="26227" w="265">
                    <a:moveTo>
                      <a:pt x="0" y="1"/>
                    </a:move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0" y="5114"/>
                    </a:moveTo>
                    <a:lnTo>
                      <a:pt x="0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0" y="10491"/>
                    </a:moveTo>
                    <a:lnTo>
                      <a:pt x="0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0" y="15868"/>
                    </a:moveTo>
                    <a:lnTo>
                      <a:pt x="0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0" y="21246"/>
                    </a:moveTo>
                    <a:lnTo>
                      <a:pt x="0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9"/>
              <p:cNvSpPr/>
              <p:nvPr/>
            </p:nvSpPr>
            <p:spPr>
              <a:xfrm>
                <a:off x="1009014" y="91223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9"/>
              <p:cNvSpPr/>
              <p:nvPr/>
            </p:nvSpPr>
            <p:spPr>
              <a:xfrm>
                <a:off x="1009014" y="65707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1009014" y="414447"/>
                <a:ext cx="12576" cy="230157"/>
              </a:xfrm>
              <a:custGeom>
                <a:rect b="b" l="l" r="r" t="t"/>
                <a:pathLst>
                  <a:path extrusionOk="0" fill="none" h="485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1264167" y="414449"/>
                <a:ext cx="12623" cy="745568"/>
              </a:xfrm>
              <a:custGeom>
                <a:rect b="b" l="l" r="r" t="t"/>
                <a:pathLst>
                  <a:path extrusionOk="0" h="26227" w="266">
                    <a:moveTo>
                      <a:pt x="1" y="1"/>
                    </a:move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1" y="5114"/>
                    </a:moveTo>
                    <a:lnTo>
                      <a:pt x="1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1" y="10491"/>
                    </a:moveTo>
                    <a:lnTo>
                      <a:pt x="1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1" y="15868"/>
                    </a:moveTo>
                    <a:lnTo>
                      <a:pt x="1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1" y="21246"/>
                    </a:moveTo>
                    <a:lnTo>
                      <a:pt x="1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1264173" y="912238"/>
                <a:ext cx="12623" cy="242685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1264173" y="657078"/>
                <a:ext cx="12623" cy="242685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1264173" y="414447"/>
                <a:ext cx="12623" cy="230157"/>
              </a:xfrm>
              <a:custGeom>
                <a:rect b="b" l="l" r="r" t="t"/>
                <a:pathLst>
                  <a:path extrusionOk="0" fill="none" h="4850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1519373" y="414449"/>
                <a:ext cx="12576" cy="745568"/>
              </a:xfrm>
              <a:custGeom>
                <a:rect b="b" l="l" r="r" t="t"/>
                <a:pathLst>
                  <a:path extrusionOk="0" h="26227" w="265">
                    <a:moveTo>
                      <a:pt x="0" y="1"/>
                    </a:move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0" y="5114"/>
                    </a:moveTo>
                    <a:lnTo>
                      <a:pt x="0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0" y="10491"/>
                    </a:moveTo>
                    <a:lnTo>
                      <a:pt x="0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0" y="15868"/>
                    </a:moveTo>
                    <a:lnTo>
                      <a:pt x="0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0" y="21246"/>
                    </a:moveTo>
                    <a:lnTo>
                      <a:pt x="0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1519380" y="91223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9"/>
              <p:cNvSpPr/>
              <p:nvPr/>
            </p:nvSpPr>
            <p:spPr>
              <a:xfrm>
                <a:off x="1519380" y="65707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1519380" y="414447"/>
                <a:ext cx="12576" cy="230157"/>
              </a:xfrm>
              <a:custGeom>
                <a:rect b="b" l="l" r="r" t="t"/>
                <a:pathLst>
                  <a:path extrusionOk="0" fill="none" h="485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1774532" y="414449"/>
                <a:ext cx="12576" cy="745568"/>
              </a:xfrm>
              <a:custGeom>
                <a:rect b="b" l="l" r="r" t="t"/>
                <a:pathLst>
                  <a:path extrusionOk="0" h="26227" w="265">
                    <a:moveTo>
                      <a:pt x="1" y="1"/>
                    </a:move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1" y="5114"/>
                    </a:moveTo>
                    <a:lnTo>
                      <a:pt x="1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1" y="10491"/>
                    </a:moveTo>
                    <a:lnTo>
                      <a:pt x="1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1" y="15868"/>
                    </a:moveTo>
                    <a:lnTo>
                      <a:pt x="1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1" y="21246"/>
                    </a:moveTo>
                    <a:lnTo>
                      <a:pt x="1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9"/>
              <p:cNvSpPr/>
              <p:nvPr/>
            </p:nvSpPr>
            <p:spPr>
              <a:xfrm>
                <a:off x="1774539" y="91223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9"/>
              <p:cNvSpPr/>
              <p:nvPr/>
            </p:nvSpPr>
            <p:spPr>
              <a:xfrm>
                <a:off x="1774539" y="65707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9"/>
              <p:cNvSpPr/>
              <p:nvPr/>
            </p:nvSpPr>
            <p:spPr>
              <a:xfrm>
                <a:off x="1774539" y="414447"/>
                <a:ext cx="12576" cy="230157"/>
              </a:xfrm>
              <a:custGeom>
                <a:rect b="b" l="l" r="r" t="t"/>
                <a:pathLst>
                  <a:path extrusionOk="0" fill="none" h="4850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9"/>
              <p:cNvSpPr/>
              <p:nvPr/>
            </p:nvSpPr>
            <p:spPr>
              <a:xfrm>
                <a:off x="2021339" y="415687"/>
                <a:ext cx="14711" cy="743112"/>
              </a:xfrm>
              <a:custGeom>
                <a:rect b="b" l="l" r="r" t="t"/>
                <a:pathLst>
                  <a:path extrusionOk="0" h="26403" w="310">
                    <a:moveTo>
                      <a:pt x="1" y="1"/>
                    </a:moveTo>
                    <a:lnTo>
                      <a:pt x="1" y="4805"/>
                    </a:lnTo>
                    <a:lnTo>
                      <a:pt x="309" y="4805"/>
                    </a:lnTo>
                    <a:lnTo>
                      <a:pt x="309" y="1"/>
                    </a:lnTo>
                    <a:close/>
                    <a:moveTo>
                      <a:pt x="1" y="5070"/>
                    </a:moveTo>
                    <a:lnTo>
                      <a:pt x="1" y="10183"/>
                    </a:lnTo>
                    <a:lnTo>
                      <a:pt x="309" y="10183"/>
                    </a:lnTo>
                    <a:lnTo>
                      <a:pt x="309" y="5070"/>
                    </a:lnTo>
                    <a:close/>
                    <a:moveTo>
                      <a:pt x="1" y="10447"/>
                    </a:moveTo>
                    <a:lnTo>
                      <a:pt x="1" y="15560"/>
                    </a:lnTo>
                    <a:lnTo>
                      <a:pt x="309" y="15560"/>
                    </a:lnTo>
                    <a:lnTo>
                      <a:pt x="309" y="10447"/>
                    </a:lnTo>
                    <a:close/>
                    <a:moveTo>
                      <a:pt x="1" y="15824"/>
                    </a:moveTo>
                    <a:lnTo>
                      <a:pt x="1" y="20937"/>
                    </a:lnTo>
                    <a:lnTo>
                      <a:pt x="309" y="20937"/>
                    </a:lnTo>
                    <a:lnTo>
                      <a:pt x="309" y="15824"/>
                    </a:lnTo>
                    <a:close/>
                    <a:moveTo>
                      <a:pt x="1" y="21202"/>
                    </a:moveTo>
                    <a:lnTo>
                      <a:pt x="1" y="26182"/>
                    </a:lnTo>
                    <a:lnTo>
                      <a:pt x="265" y="26182"/>
                    </a:lnTo>
                    <a:lnTo>
                      <a:pt x="265" y="26403"/>
                    </a:lnTo>
                    <a:lnTo>
                      <a:pt x="309" y="26403"/>
                    </a:lnTo>
                    <a:lnTo>
                      <a:pt x="309" y="21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9"/>
              <p:cNvSpPr/>
              <p:nvPr/>
            </p:nvSpPr>
            <p:spPr>
              <a:xfrm>
                <a:off x="2021339" y="1018358"/>
                <a:ext cx="14711" cy="147880"/>
              </a:xfrm>
              <a:custGeom>
                <a:rect b="b" l="l" r="r" t="t"/>
                <a:pathLst>
                  <a:path extrusionOk="0" fill="none" h="5202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4981"/>
                    </a:lnTo>
                    <a:lnTo>
                      <a:pt x="265" y="4981"/>
                    </a:lnTo>
                    <a:lnTo>
                      <a:pt x="265" y="5202"/>
                    </a:lnTo>
                    <a:lnTo>
                      <a:pt x="309" y="5202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9"/>
              <p:cNvSpPr/>
              <p:nvPr/>
            </p:nvSpPr>
            <p:spPr>
              <a:xfrm>
                <a:off x="766382" y="644551"/>
                <a:ext cx="1255042" cy="12576"/>
              </a:xfrm>
              <a:custGeom>
                <a:rect b="b" l="l" r="r" t="t"/>
                <a:pathLst>
                  <a:path extrusionOk="0" h="265" w="26447">
                    <a:moveTo>
                      <a:pt x="0" y="0"/>
                    </a:move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5" y="0"/>
                    </a:moveTo>
                    <a:lnTo>
                      <a:pt x="10755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9"/>
              <p:cNvSpPr/>
              <p:nvPr/>
            </p:nvSpPr>
            <p:spPr>
              <a:xfrm>
                <a:off x="766382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9"/>
              <p:cNvSpPr/>
              <p:nvPr/>
            </p:nvSpPr>
            <p:spPr>
              <a:xfrm>
                <a:off x="1021541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9"/>
              <p:cNvSpPr/>
              <p:nvPr/>
            </p:nvSpPr>
            <p:spPr>
              <a:xfrm>
                <a:off x="1276748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9"/>
              <p:cNvSpPr/>
              <p:nvPr/>
            </p:nvSpPr>
            <p:spPr>
              <a:xfrm>
                <a:off x="1531907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1787067" y="644551"/>
                <a:ext cx="234333" cy="12576"/>
              </a:xfrm>
              <a:custGeom>
                <a:rect b="b" l="l" r="r" t="t"/>
                <a:pathLst>
                  <a:path extrusionOk="0" fill="none" h="265" w="4938">
                    <a:moveTo>
                      <a:pt x="4938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4938" y="265"/>
                    </a:lnTo>
                    <a:lnTo>
                      <a:pt x="493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9"/>
              <p:cNvSpPr/>
              <p:nvPr/>
            </p:nvSpPr>
            <p:spPr>
              <a:xfrm>
                <a:off x="753854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9"/>
              <p:cNvSpPr/>
              <p:nvPr/>
            </p:nvSpPr>
            <p:spPr>
              <a:xfrm>
                <a:off x="753854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4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9"/>
              <p:cNvSpPr/>
              <p:nvPr/>
            </p:nvSpPr>
            <p:spPr>
              <a:xfrm>
                <a:off x="1009014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9"/>
              <p:cNvSpPr/>
              <p:nvPr/>
            </p:nvSpPr>
            <p:spPr>
              <a:xfrm>
                <a:off x="1009014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1264173" y="644551"/>
                <a:ext cx="12623" cy="12576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9"/>
              <p:cNvSpPr/>
              <p:nvPr/>
            </p:nvSpPr>
            <p:spPr>
              <a:xfrm>
                <a:off x="1264173" y="644551"/>
                <a:ext cx="12623" cy="12576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9"/>
              <p:cNvSpPr/>
              <p:nvPr/>
            </p:nvSpPr>
            <p:spPr>
              <a:xfrm>
                <a:off x="1519380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1519380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9"/>
              <p:cNvSpPr/>
              <p:nvPr/>
            </p:nvSpPr>
            <p:spPr>
              <a:xfrm>
                <a:off x="1774539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1774539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2021346" y="644551"/>
                <a:ext cx="14711" cy="12576"/>
              </a:xfrm>
              <a:custGeom>
                <a:rect b="b" l="l" r="r" t="t"/>
                <a:pathLst>
                  <a:path extrusionOk="0" h="265" w="310">
                    <a:moveTo>
                      <a:pt x="1" y="0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9"/>
              <p:cNvSpPr/>
              <p:nvPr/>
            </p:nvSpPr>
            <p:spPr>
              <a:xfrm>
                <a:off x="2021346" y="644551"/>
                <a:ext cx="14711" cy="12576"/>
              </a:xfrm>
              <a:custGeom>
                <a:rect b="b" l="l" r="r" t="t"/>
                <a:pathLst>
                  <a:path extrusionOk="0" fill="none" h="265" w="310">
                    <a:moveTo>
                      <a:pt x="309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766382" y="899710"/>
                <a:ext cx="1255042" cy="12576"/>
              </a:xfrm>
              <a:custGeom>
                <a:rect b="b" l="l" r="r" t="t"/>
                <a:pathLst>
                  <a:path extrusionOk="0" h="265" w="26447">
                    <a:moveTo>
                      <a:pt x="0" y="1"/>
                    </a:move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  <a:close/>
                    <a:moveTo>
                      <a:pt x="5378" y="1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1"/>
                    </a:lnTo>
                    <a:close/>
                    <a:moveTo>
                      <a:pt x="10755" y="1"/>
                    </a:moveTo>
                    <a:lnTo>
                      <a:pt x="10755" y="265"/>
                    </a:lnTo>
                    <a:lnTo>
                      <a:pt x="15868" y="265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766382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1021541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9"/>
              <p:cNvSpPr/>
              <p:nvPr/>
            </p:nvSpPr>
            <p:spPr>
              <a:xfrm>
                <a:off x="1276748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9"/>
              <p:cNvSpPr/>
              <p:nvPr/>
            </p:nvSpPr>
            <p:spPr>
              <a:xfrm>
                <a:off x="1531907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1787067" y="899710"/>
                <a:ext cx="234333" cy="12576"/>
              </a:xfrm>
              <a:custGeom>
                <a:rect b="b" l="l" r="r" t="t"/>
                <a:pathLst>
                  <a:path extrusionOk="0" fill="none" h="265" w="4938">
                    <a:moveTo>
                      <a:pt x="4938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4938" y="265"/>
                    </a:lnTo>
                    <a:lnTo>
                      <a:pt x="493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753854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9"/>
              <p:cNvSpPr/>
              <p:nvPr/>
            </p:nvSpPr>
            <p:spPr>
              <a:xfrm>
                <a:off x="753854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4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1009014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9"/>
              <p:cNvSpPr/>
              <p:nvPr/>
            </p:nvSpPr>
            <p:spPr>
              <a:xfrm>
                <a:off x="1009014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1264173" y="899710"/>
                <a:ext cx="12623" cy="12576"/>
              </a:xfrm>
              <a:custGeom>
                <a:rect b="b" l="l" r="r" t="t"/>
                <a:pathLst>
                  <a:path extrusionOk="0" h="265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9"/>
              <p:cNvSpPr/>
              <p:nvPr/>
            </p:nvSpPr>
            <p:spPr>
              <a:xfrm>
                <a:off x="1264173" y="899710"/>
                <a:ext cx="12623" cy="12576"/>
              </a:xfrm>
              <a:custGeom>
                <a:rect b="b" l="l" r="r" t="t"/>
                <a:pathLst>
                  <a:path extrusionOk="0" fill="none" h="265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9"/>
              <p:cNvSpPr/>
              <p:nvPr/>
            </p:nvSpPr>
            <p:spPr>
              <a:xfrm>
                <a:off x="1519380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1519380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9"/>
              <p:cNvSpPr/>
              <p:nvPr/>
            </p:nvSpPr>
            <p:spPr>
              <a:xfrm>
                <a:off x="1774539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9"/>
              <p:cNvSpPr/>
              <p:nvPr/>
            </p:nvSpPr>
            <p:spPr>
              <a:xfrm>
                <a:off x="1774539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>
                <a:off x="2021346" y="899710"/>
                <a:ext cx="14711" cy="12576"/>
              </a:xfrm>
              <a:custGeom>
                <a:rect b="b" l="l" r="r" t="t"/>
                <a:pathLst>
                  <a:path extrusionOk="0" h="265" w="310">
                    <a:moveTo>
                      <a:pt x="1" y="1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9"/>
              <p:cNvSpPr/>
              <p:nvPr/>
            </p:nvSpPr>
            <p:spPr>
              <a:xfrm>
                <a:off x="2021346" y="899710"/>
                <a:ext cx="14711" cy="12576"/>
              </a:xfrm>
              <a:custGeom>
                <a:rect b="b" l="l" r="r" t="t"/>
                <a:pathLst>
                  <a:path extrusionOk="0" fill="none" h="265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9"/>
              <p:cNvSpPr/>
              <p:nvPr/>
            </p:nvSpPr>
            <p:spPr>
              <a:xfrm>
                <a:off x="766382" y="1154869"/>
                <a:ext cx="1255042" cy="12623"/>
              </a:xfrm>
              <a:custGeom>
                <a:rect b="b" l="l" r="r" t="t"/>
                <a:pathLst>
                  <a:path extrusionOk="0" h="266" w="26447">
                    <a:moveTo>
                      <a:pt x="0" y="1"/>
                    </a:move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  <a:close/>
                    <a:moveTo>
                      <a:pt x="5378" y="1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1"/>
                    </a:lnTo>
                    <a:close/>
                    <a:moveTo>
                      <a:pt x="10755" y="1"/>
                    </a:moveTo>
                    <a:lnTo>
                      <a:pt x="10755" y="265"/>
                    </a:lnTo>
                    <a:lnTo>
                      <a:pt x="15868" y="265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>
                <a:off x="766382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9"/>
              <p:cNvSpPr/>
              <p:nvPr/>
            </p:nvSpPr>
            <p:spPr>
              <a:xfrm>
                <a:off x="1021541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9"/>
              <p:cNvSpPr/>
              <p:nvPr/>
            </p:nvSpPr>
            <p:spPr>
              <a:xfrm>
                <a:off x="1276748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9"/>
              <p:cNvSpPr/>
              <p:nvPr/>
            </p:nvSpPr>
            <p:spPr>
              <a:xfrm>
                <a:off x="1531907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9"/>
              <p:cNvSpPr/>
              <p:nvPr/>
            </p:nvSpPr>
            <p:spPr>
              <a:xfrm>
                <a:off x="1787067" y="1154869"/>
                <a:ext cx="234333" cy="12623"/>
              </a:xfrm>
              <a:custGeom>
                <a:rect b="b" l="l" r="r" t="t"/>
                <a:pathLst>
                  <a:path extrusionOk="0" fill="none" h="266" w="4938">
                    <a:moveTo>
                      <a:pt x="4938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4938" y="265"/>
                    </a:lnTo>
                    <a:lnTo>
                      <a:pt x="493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9"/>
              <p:cNvSpPr/>
              <p:nvPr/>
            </p:nvSpPr>
            <p:spPr>
              <a:xfrm>
                <a:off x="753854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9"/>
              <p:cNvSpPr/>
              <p:nvPr/>
            </p:nvSpPr>
            <p:spPr>
              <a:xfrm>
                <a:off x="753854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4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9"/>
              <p:cNvSpPr/>
              <p:nvPr/>
            </p:nvSpPr>
            <p:spPr>
              <a:xfrm>
                <a:off x="1009014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9"/>
              <p:cNvSpPr/>
              <p:nvPr/>
            </p:nvSpPr>
            <p:spPr>
              <a:xfrm>
                <a:off x="1009014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9"/>
              <p:cNvSpPr/>
              <p:nvPr/>
            </p:nvSpPr>
            <p:spPr>
              <a:xfrm>
                <a:off x="1264173" y="1154869"/>
                <a:ext cx="12623" cy="12623"/>
              </a:xfrm>
              <a:custGeom>
                <a:rect b="b" l="l" r="r" t="t"/>
                <a:pathLst>
                  <a:path extrusionOk="0" h="266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9"/>
              <p:cNvSpPr/>
              <p:nvPr/>
            </p:nvSpPr>
            <p:spPr>
              <a:xfrm>
                <a:off x="1264173" y="1154869"/>
                <a:ext cx="12623" cy="12623"/>
              </a:xfrm>
              <a:custGeom>
                <a:rect b="b" l="l" r="r" t="t"/>
                <a:pathLst>
                  <a:path extrusionOk="0" fill="none" h="266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9"/>
              <p:cNvSpPr/>
              <p:nvPr/>
            </p:nvSpPr>
            <p:spPr>
              <a:xfrm>
                <a:off x="1519380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9"/>
              <p:cNvSpPr/>
              <p:nvPr/>
            </p:nvSpPr>
            <p:spPr>
              <a:xfrm>
                <a:off x="1519380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9"/>
              <p:cNvSpPr/>
              <p:nvPr/>
            </p:nvSpPr>
            <p:spPr>
              <a:xfrm>
                <a:off x="1774539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9"/>
              <p:cNvSpPr/>
              <p:nvPr/>
            </p:nvSpPr>
            <p:spPr>
              <a:xfrm>
                <a:off x="1774539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9"/>
              <p:cNvSpPr/>
              <p:nvPr/>
            </p:nvSpPr>
            <p:spPr>
              <a:xfrm>
                <a:off x="2021346" y="1154869"/>
                <a:ext cx="14711" cy="12623"/>
              </a:xfrm>
              <a:custGeom>
                <a:rect b="b" l="l" r="r" t="t"/>
                <a:pathLst>
                  <a:path extrusionOk="0" h="266" w="310">
                    <a:moveTo>
                      <a:pt x="1" y="1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9"/>
              <p:cNvSpPr/>
              <p:nvPr/>
            </p:nvSpPr>
            <p:spPr>
              <a:xfrm>
                <a:off x="2021346" y="1154869"/>
                <a:ext cx="14711" cy="12623"/>
              </a:xfrm>
              <a:custGeom>
                <a:rect b="b" l="l" r="r" t="t"/>
                <a:pathLst>
                  <a:path extrusionOk="0" fill="none" h="266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23" name="Google Shape;923;p39"/>
              <p:cNvGrpSpPr/>
              <p:nvPr/>
            </p:nvGrpSpPr>
            <p:grpSpPr>
              <a:xfrm>
                <a:off x="712000" y="1117240"/>
                <a:ext cx="89975" cy="87887"/>
                <a:chOff x="712000" y="1621340"/>
                <a:chExt cx="89975" cy="87887"/>
              </a:xfrm>
            </p:grpSpPr>
            <p:sp>
              <p:nvSpPr>
                <p:cNvPr id="924" name="Google Shape;924;p39"/>
                <p:cNvSpPr/>
                <p:nvPr/>
              </p:nvSpPr>
              <p:spPr>
                <a:xfrm>
                  <a:off x="755942" y="1658971"/>
                  <a:ext cx="10488" cy="12576"/>
                </a:xfrm>
                <a:custGeom>
                  <a:rect b="b" l="l" r="r" t="t"/>
                  <a:pathLst>
                    <a:path extrusionOk="0" h="265" w="221">
                      <a:moveTo>
                        <a:pt x="0" y="0"/>
                      </a:moveTo>
                      <a:lnTo>
                        <a:pt x="0" y="265"/>
                      </a:lnTo>
                      <a:lnTo>
                        <a:pt x="220" y="265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9"/>
                <p:cNvSpPr/>
                <p:nvPr/>
              </p:nvSpPr>
              <p:spPr>
                <a:xfrm>
                  <a:off x="755942" y="1658971"/>
                  <a:ext cx="10488" cy="12576"/>
                </a:xfrm>
                <a:custGeom>
                  <a:rect b="b" l="l" r="r" t="t"/>
                  <a:pathLst>
                    <a:path extrusionOk="0" fill="none" h="265" w="221">
                      <a:moveTo>
                        <a:pt x="220" y="0"/>
                      </a:moveTo>
                      <a:lnTo>
                        <a:pt x="0" y="0"/>
                      </a:lnTo>
                      <a:lnTo>
                        <a:pt x="0" y="265"/>
                      </a:lnTo>
                      <a:lnTo>
                        <a:pt x="220" y="265"/>
                      </a:lnTo>
                      <a:lnTo>
                        <a:pt x="220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9"/>
                <p:cNvSpPr/>
                <p:nvPr/>
              </p:nvSpPr>
              <p:spPr>
                <a:xfrm>
                  <a:off x="753831" y="1621340"/>
                  <a:ext cx="12623" cy="87887"/>
                </a:xfrm>
                <a:custGeom>
                  <a:rect b="b" l="l" r="r" t="t"/>
                  <a:pathLst>
                    <a:path extrusionOk="0" h="1852" w="266">
                      <a:moveTo>
                        <a:pt x="1" y="0"/>
                      </a:moveTo>
                      <a:lnTo>
                        <a:pt x="1" y="1851"/>
                      </a:lnTo>
                      <a:lnTo>
                        <a:pt x="265" y="1851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39"/>
                <p:cNvSpPr/>
                <p:nvPr/>
              </p:nvSpPr>
              <p:spPr>
                <a:xfrm>
                  <a:off x="712000" y="1658971"/>
                  <a:ext cx="89975" cy="12576"/>
                </a:xfrm>
                <a:custGeom>
                  <a:rect b="b" l="l" r="r" t="t"/>
                  <a:pathLst>
                    <a:path extrusionOk="0" h="265" w="1896">
                      <a:moveTo>
                        <a:pt x="1" y="0"/>
                      </a:moveTo>
                      <a:lnTo>
                        <a:pt x="1" y="265"/>
                      </a:lnTo>
                      <a:lnTo>
                        <a:pt x="1896" y="265"/>
                      </a:lnTo>
                      <a:lnTo>
                        <a:pt x="18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8" name="Google Shape;928;p39"/>
              <p:cNvGrpSpPr/>
              <p:nvPr/>
            </p:nvGrpSpPr>
            <p:grpSpPr>
              <a:xfrm>
                <a:off x="1983715" y="1117240"/>
                <a:ext cx="89975" cy="87887"/>
                <a:chOff x="1983715" y="1621340"/>
                <a:chExt cx="89975" cy="87887"/>
              </a:xfrm>
            </p:grpSpPr>
            <p:sp>
              <p:nvSpPr>
                <p:cNvPr id="929" name="Google Shape;929;p39"/>
                <p:cNvSpPr/>
                <p:nvPr/>
              </p:nvSpPr>
              <p:spPr>
                <a:xfrm>
                  <a:off x="2021346" y="1658971"/>
                  <a:ext cx="12623" cy="10488"/>
                </a:xfrm>
                <a:custGeom>
                  <a:rect b="b" l="l" r="r" t="t"/>
                  <a:pathLst>
                    <a:path extrusionOk="0" h="221" w="266">
                      <a:moveTo>
                        <a:pt x="1" y="0"/>
                      </a:moveTo>
                      <a:lnTo>
                        <a:pt x="1" y="221"/>
                      </a:lnTo>
                      <a:lnTo>
                        <a:pt x="265" y="221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39"/>
                <p:cNvSpPr/>
                <p:nvPr/>
              </p:nvSpPr>
              <p:spPr>
                <a:xfrm>
                  <a:off x="2021346" y="1658971"/>
                  <a:ext cx="12623" cy="10488"/>
                </a:xfrm>
                <a:custGeom>
                  <a:rect b="b" l="l" r="r" t="t"/>
                  <a:pathLst>
                    <a:path extrusionOk="0" fill="none" h="221" w="266">
                      <a:moveTo>
                        <a:pt x="265" y="0"/>
                      </a:moveTo>
                      <a:lnTo>
                        <a:pt x="1" y="0"/>
                      </a:lnTo>
                      <a:lnTo>
                        <a:pt x="1" y="221"/>
                      </a:lnTo>
                      <a:lnTo>
                        <a:pt x="265" y="221"/>
                      </a:lnTo>
                      <a:lnTo>
                        <a:pt x="265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1" name="Google Shape;931;p39"/>
                <p:cNvSpPr/>
                <p:nvPr/>
              </p:nvSpPr>
              <p:spPr>
                <a:xfrm>
                  <a:off x="2021346" y="1621340"/>
                  <a:ext cx="14711" cy="87887"/>
                </a:xfrm>
                <a:custGeom>
                  <a:rect b="b" l="l" r="r" t="t"/>
                  <a:pathLst>
                    <a:path extrusionOk="0" h="1852" w="310">
                      <a:moveTo>
                        <a:pt x="1" y="0"/>
                      </a:moveTo>
                      <a:lnTo>
                        <a:pt x="1" y="1851"/>
                      </a:lnTo>
                      <a:lnTo>
                        <a:pt x="309" y="185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2" name="Google Shape;932;p39"/>
                <p:cNvSpPr/>
                <p:nvPr/>
              </p:nvSpPr>
              <p:spPr>
                <a:xfrm>
                  <a:off x="1983715" y="1658971"/>
                  <a:ext cx="89975" cy="12576"/>
                </a:xfrm>
                <a:custGeom>
                  <a:rect b="b" l="l" r="r" t="t"/>
                  <a:pathLst>
                    <a:path extrusionOk="0" h="265" w="1896">
                      <a:moveTo>
                        <a:pt x="0" y="0"/>
                      </a:moveTo>
                      <a:lnTo>
                        <a:pt x="0" y="265"/>
                      </a:lnTo>
                      <a:lnTo>
                        <a:pt x="1896" y="265"/>
                      </a:lnTo>
                      <a:lnTo>
                        <a:pt x="18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33" name="Google Shape;933;p39"/>
              <p:cNvSpPr/>
              <p:nvPr/>
            </p:nvSpPr>
            <p:spPr>
              <a:xfrm>
                <a:off x="753831" y="376825"/>
                <a:ext cx="12623" cy="87887"/>
              </a:xfrm>
              <a:custGeom>
                <a:rect b="b" l="l" r="r" t="t"/>
                <a:pathLst>
                  <a:path extrusionOk="0" h="1852" w="266">
                    <a:moveTo>
                      <a:pt x="1" y="0"/>
                    </a:moveTo>
                    <a:lnTo>
                      <a:pt x="1" y="1852"/>
                    </a:lnTo>
                    <a:lnTo>
                      <a:pt x="265" y="185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9"/>
              <p:cNvSpPr/>
              <p:nvPr/>
            </p:nvSpPr>
            <p:spPr>
              <a:xfrm>
                <a:off x="712000" y="414456"/>
                <a:ext cx="89975" cy="12623"/>
              </a:xfrm>
              <a:custGeom>
                <a:rect b="b" l="l" r="r" t="t"/>
                <a:pathLst>
                  <a:path extrusionOk="0" h="266" w="1896">
                    <a:moveTo>
                      <a:pt x="1" y="1"/>
                    </a:moveTo>
                    <a:lnTo>
                      <a:pt x="1" y="265"/>
                    </a:lnTo>
                    <a:lnTo>
                      <a:pt x="1896" y="265"/>
                    </a:lnTo>
                    <a:lnTo>
                      <a:pt x="1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2021346" y="376825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2"/>
                    </a:lnTo>
                    <a:lnTo>
                      <a:pt x="309" y="1852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9"/>
              <p:cNvSpPr/>
              <p:nvPr/>
            </p:nvSpPr>
            <p:spPr>
              <a:xfrm>
                <a:off x="1983715" y="414456"/>
                <a:ext cx="89975" cy="12623"/>
              </a:xfrm>
              <a:custGeom>
                <a:rect b="b" l="l" r="r" t="t"/>
                <a:pathLst>
                  <a:path extrusionOk="0" h="266" w="1896">
                    <a:moveTo>
                      <a:pt x="0" y="1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7" name="Google Shape;937;p39"/>
            <p:cNvGrpSpPr/>
            <p:nvPr/>
          </p:nvGrpSpPr>
          <p:grpSpPr>
            <a:xfrm>
              <a:off x="1205705" y="776277"/>
              <a:ext cx="569922" cy="557039"/>
              <a:chOff x="712005" y="384639"/>
              <a:chExt cx="569922" cy="557039"/>
            </a:xfrm>
          </p:grpSpPr>
          <p:grpSp>
            <p:nvGrpSpPr>
              <p:cNvPr id="938" name="Google Shape;938;p39"/>
              <p:cNvGrpSpPr/>
              <p:nvPr/>
            </p:nvGrpSpPr>
            <p:grpSpPr>
              <a:xfrm>
                <a:off x="712005" y="384639"/>
                <a:ext cx="497703" cy="483698"/>
                <a:chOff x="794331" y="401591"/>
                <a:chExt cx="516235" cy="501709"/>
              </a:xfrm>
            </p:grpSpPr>
            <p:sp>
              <p:nvSpPr>
                <p:cNvPr id="939" name="Google Shape;939;p39"/>
                <p:cNvSpPr/>
                <p:nvPr/>
              </p:nvSpPr>
              <p:spPr>
                <a:xfrm>
                  <a:off x="794331" y="401591"/>
                  <a:ext cx="516235" cy="501709"/>
                </a:xfrm>
                <a:custGeom>
                  <a:rect b="b" l="l" r="r" t="t"/>
                  <a:pathLst>
                    <a:path extrusionOk="0" h="22761" w="23420">
                      <a:moveTo>
                        <a:pt x="1" y="1"/>
                      </a:moveTo>
                      <a:lnTo>
                        <a:pt x="1" y="22761"/>
                      </a:lnTo>
                      <a:lnTo>
                        <a:pt x="23420" y="22761"/>
                      </a:lnTo>
                      <a:lnTo>
                        <a:pt x="2342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39"/>
                <p:cNvSpPr/>
                <p:nvPr/>
              </p:nvSpPr>
              <p:spPr>
                <a:xfrm>
                  <a:off x="826447" y="497189"/>
                  <a:ext cx="452004" cy="373995"/>
                </a:xfrm>
                <a:custGeom>
                  <a:rect b="b" l="l" r="r" t="t"/>
                  <a:pathLst>
                    <a:path extrusionOk="0" h="16967" w="20506">
                      <a:moveTo>
                        <a:pt x="1" y="1"/>
                      </a:moveTo>
                      <a:lnTo>
                        <a:pt x="1" y="16967"/>
                      </a:lnTo>
                      <a:lnTo>
                        <a:pt x="20506" y="16967"/>
                      </a:lnTo>
                      <a:lnTo>
                        <a:pt x="20506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39"/>
                <p:cNvSpPr/>
                <p:nvPr/>
              </p:nvSpPr>
              <p:spPr>
                <a:xfrm>
                  <a:off x="1168304" y="449026"/>
                  <a:ext cx="20676" cy="3064"/>
                </a:xfrm>
                <a:custGeom>
                  <a:rect b="b" l="l" r="r" t="t"/>
                  <a:pathLst>
                    <a:path extrusionOk="0" h="139" w="938">
                      <a:moveTo>
                        <a:pt x="1" y="0"/>
                      </a:moveTo>
                      <a:lnTo>
                        <a:pt x="1" y="139"/>
                      </a:lnTo>
                      <a:lnTo>
                        <a:pt x="937" y="139"/>
                      </a:lnTo>
                      <a:lnTo>
                        <a:pt x="93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39"/>
                <p:cNvSpPr/>
                <p:nvPr/>
              </p:nvSpPr>
              <p:spPr>
                <a:xfrm>
                  <a:off x="1253961" y="442127"/>
                  <a:ext cx="16091" cy="16091"/>
                </a:xfrm>
                <a:custGeom>
                  <a:rect b="b" l="l" r="r" t="t"/>
                  <a:pathLst>
                    <a:path extrusionOk="0" h="730" w="730">
                      <a:moveTo>
                        <a:pt x="660" y="1"/>
                      </a:moveTo>
                      <a:lnTo>
                        <a:pt x="0" y="660"/>
                      </a:lnTo>
                      <a:lnTo>
                        <a:pt x="105" y="729"/>
                      </a:lnTo>
                      <a:lnTo>
                        <a:pt x="729" y="105"/>
                      </a:lnTo>
                      <a:lnTo>
                        <a:pt x="6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9"/>
                <p:cNvSpPr/>
                <p:nvPr/>
              </p:nvSpPr>
              <p:spPr>
                <a:xfrm>
                  <a:off x="1211132" y="441377"/>
                  <a:ext cx="18383" cy="17612"/>
                </a:xfrm>
                <a:custGeom>
                  <a:rect b="b" l="l" r="r" t="t"/>
                  <a:pathLst>
                    <a:path extrusionOk="0" h="799" w="834">
                      <a:moveTo>
                        <a:pt x="694" y="139"/>
                      </a:moveTo>
                      <a:lnTo>
                        <a:pt x="694" y="659"/>
                      </a:lnTo>
                      <a:lnTo>
                        <a:pt x="139" y="659"/>
                      </a:lnTo>
                      <a:lnTo>
                        <a:pt x="139" y="139"/>
                      </a:lnTo>
                      <a:close/>
                      <a:moveTo>
                        <a:pt x="1" y="0"/>
                      </a:moveTo>
                      <a:lnTo>
                        <a:pt x="1" y="798"/>
                      </a:lnTo>
                      <a:lnTo>
                        <a:pt x="833" y="798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44" name="Google Shape;944;p39"/>
              <p:cNvGrpSpPr/>
              <p:nvPr/>
            </p:nvGrpSpPr>
            <p:grpSpPr>
              <a:xfrm>
                <a:off x="1057682" y="538173"/>
                <a:ext cx="224245" cy="403505"/>
                <a:chOff x="8063823" y="2506947"/>
                <a:chExt cx="198009" cy="356296"/>
              </a:xfrm>
            </p:grpSpPr>
            <p:sp>
              <p:nvSpPr>
                <p:cNvPr id="945" name="Google Shape;945;p39"/>
                <p:cNvSpPr/>
                <p:nvPr/>
              </p:nvSpPr>
              <p:spPr>
                <a:xfrm>
                  <a:off x="8063823" y="2506947"/>
                  <a:ext cx="198009" cy="39628"/>
                </a:xfrm>
                <a:custGeom>
                  <a:rect b="b" l="l" r="r" t="t"/>
                  <a:pathLst>
                    <a:path extrusionOk="0" h="903" w="4512">
                      <a:moveTo>
                        <a:pt x="1" y="0"/>
                      </a:moveTo>
                      <a:lnTo>
                        <a:pt x="1" y="902"/>
                      </a:lnTo>
                      <a:lnTo>
                        <a:pt x="4511" y="902"/>
                      </a:lnTo>
                      <a:lnTo>
                        <a:pt x="45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6" name="Google Shape;946;p39"/>
                <p:cNvSpPr/>
                <p:nvPr/>
              </p:nvSpPr>
              <p:spPr>
                <a:xfrm>
                  <a:off x="8063823" y="2823615"/>
                  <a:ext cx="198009" cy="39628"/>
                </a:xfrm>
                <a:custGeom>
                  <a:rect b="b" l="l" r="r" t="t"/>
                  <a:pathLst>
                    <a:path extrusionOk="0" h="903" w="4512">
                      <a:moveTo>
                        <a:pt x="1" y="1"/>
                      </a:moveTo>
                      <a:lnTo>
                        <a:pt x="1" y="903"/>
                      </a:lnTo>
                      <a:lnTo>
                        <a:pt x="4511" y="903"/>
                      </a:lnTo>
                      <a:lnTo>
                        <a:pt x="45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39"/>
                <p:cNvSpPr/>
                <p:nvPr/>
              </p:nvSpPr>
              <p:spPr>
                <a:xfrm>
                  <a:off x="8082122" y="2546531"/>
                  <a:ext cx="159917" cy="275642"/>
                </a:xfrm>
                <a:custGeom>
                  <a:rect b="b" l="l" r="r" t="t"/>
                  <a:pathLst>
                    <a:path extrusionOk="0" h="6281" w="3644">
                      <a:moveTo>
                        <a:pt x="0" y="0"/>
                      </a:moveTo>
                      <a:lnTo>
                        <a:pt x="0" y="1735"/>
                      </a:lnTo>
                      <a:lnTo>
                        <a:pt x="1214" y="2915"/>
                      </a:lnTo>
                      <a:lnTo>
                        <a:pt x="1214" y="3366"/>
                      </a:lnTo>
                      <a:lnTo>
                        <a:pt x="0" y="4511"/>
                      </a:lnTo>
                      <a:lnTo>
                        <a:pt x="0" y="6280"/>
                      </a:lnTo>
                      <a:lnTo>
                        <a:pt x="3643" y="6280"/>
                      </a:lnTo>
                      <a:lnTo>
                        <a:pt x="3643" y="4511"/>
                      </a:lnTo>
                      <a:lnTo>
                        <a:pt x="2463" y="3366"/>
                      </a:lnTo>
                      <a:lnTo>
                        <a:pt x="2463" y="2915"/>
                      </a:lnTo>
                      <a:lnTo>
                        <a:pt x="3643" y="1735"/>
                      </a:lnTo>
                      <a:lnTo>
                        <a:pt x="364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39"/>
                <p:cNvSpPr/>
                <p:nvPr/>
              </p:nvSpPr>
              <p:spPr>
                <a:xfrm>
                  <a:off x="8086686" y="2756648"/>
                  <a:ext cx="152281" cy="65520"/>
                </a:xfrm>
                <a:custGeom>
                  <a:rect b="b" l="l" r="r" t="t"/>
                  <a:pathLst>
                    <a:path extrusionOk="0" h="1493" w="3470">
                      <a:moveTo>
                        <a:pt x="1527" y="0"/>
                      </a:moveTo>
                      <a:lnTo>
                        <a:pt x="0" y="1492"/>
                      </a:lnTo>
                      <a:lnTo>
                        <a:pt x="3470" y="1492"/>
                      </a:lnTo>
                      <a:lnTo>
                        <a:pt x="19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39"/>
                <p:cNvSpPr/>
                <p:nvPr/>
              </p:nvSpPr>
              <p:spPr>
                <a:xfrm>
                  <a:off x="8086686" y="2756648"/>
                  <a:ext cx="152281" cy="65520"/>
                </a:xfrm>
                <a:custGeom>
                  <a:rect b="b" l="l" r="r" t="t"/>
                  <a:pathLst>
                    <a:path extrusionOk="0" fill="none" h="1493" w="3470">
                      <a:moveTo>
                        <a:pt x="1527" y="0"/>
                      </a:moveTo>
                      <a:lnTo>
                        <a:pt x="0" y="1492"/>
                      </a:lnTo>
                      <a:lnTo>
                        <a:pt x="3470" y="1492"/>
                      </a:lnTo>
                      <a:lnTo>
                        <a:pt x="1943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39"/>
                <p:cNvSpPr/>
                <p:nvPr/>
              </p:nvSpPr>
              <p:spPr>
                <a:xfrm>
                  <a:off x="8153654" y="2726192"/>
                  <a:ext cx="18344" cy="19836"/>
                </a:xfrm>
                <a:custGeom>
                  <a:rect b="b" l="l" r="r" t="t"/>
                  <a:pathLst>
                    <a:path extrusionOk="0" h="452" w="418">
                      <a:moveTo>
                        <a:pt x="1" y="0"/>
                      </a:moveTo>
                      <a:lnTo>
                        <a:pt x="1" y="451"/>
                      </a:lnTo>
                      <a:lnTo>
                        <a:pt x="417" y="451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1" name="Google Shape;951;p39"/>
                <p:cNvSpPr/>
                <p:nvPr/>
              </p:nvSpPr>
              <p:spPr>
                <a:xfrm>
                  <a:off x="8153654" y="2698765"/>
                  <a:ext cx="18344" cy="19836"/>
                </a:xfrm>
                <a:custGeom>
                  <a:rect b="b" l="l" r="r" t="t"/>
                  <a:pathLst>
                    <a:path extrusionOk="0" h="452" w="418">
                      <a:moveTo>
                        <a:pt x="1" y="1"/>
                      </a:moveTo>
                      <a:lnTo>
                        <a:pt x="1" y="452"/>
                      </a:lnTo>
                      <a:lnTo>
                        <a:pt x="417" y="452"/>
                      </a:lnTo>
                      <a:lnTo>
                        <a:pt x="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2" name="Google Shape;952;p39"/>
                <p:cNvSpPr/>
                <p:nvPr/>
              </p:nvSpPr>
              <p:spPr>
                <a:xfrm>
                  <a:off x="8124734" y="2628726"/>
                  <a:ext cx="74648" cy="27472"/>
                </a:xfrm>
                <a:custGeom>
                  <a:rect b="b" l="l" r="r" t="t"/>
                  <a:pathLst>
                    <a:path extrusionOk="0" h="626" w="1701">
                      <a:moveTo>
                        <a:pt x="1" y="1"/>
                      </a:moveTo>
                      <a:lnTo>
                        <a:pt x="660" y="625"/>
                      </a:lnTo>
                      <a:lnTo>
                        <a:pt x="1076" y="625"/>
                      </a:lnTo>
                      <a:lnTo>
                        <a:pt x="170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53" name="Google Shape;953;p39"/>
            <p:cNvGrpSpPr/>
            <p:nvPr/>
          </p:nvGrpSpPr>
          <p:grpSpPr>
            <a:xfrm>
              <a:off x="2317090" y="1010853"/>
              <a:ext cx="89975" cy="87887"/>
              <a:chOff x="1983715" y="1621340"/>
              <a:chExt cx="89975" cy="87887"/>
            </a:xfrm>
          </p:grpSpPr>
          <p:sp>
            <p:nvSpPr>
              <p:cNvPr id="954" name="Google Shape;954;p39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8" name="Google Shape;958;p39"/>
            <p:cNvGrpSpPr/>
            <p:nvPr/>
          </p:nvGrpSpPr>
          <p:grpSpPr>
            <a:xfrm>
              <a:off x="1622006" y="1623352"/>
              <a:ext cx="153704" cy="150119"/>
              <a:chOff x="1983715" y="1621340"/>
              <a:chExt cx="89975" cy="87887"/>
            </a:xfrm>
          </p:grpSpPr>
          <p:sp>
            <p:nvSpPr>
              <p:cNvPr id="959" name="Google Shape;959;p39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3" name="Google Shape;963;p39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964" name="Google Shape;964;p39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#492, 3543, 6541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0"/>
          <p:cNvSpPr txBox="1"/>
          <p:nvPr>
            <p:ph type="title"/>
          </p:nvPr>
        </p:nvSpPr>
        <p:spPr>
          <a:xfrm>
            <a:off x="1012763" y="2585197"/>
            <a:ext cx="23364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</a:t>
            </a:r>
            <a:endParaRPr/>
          </a:p>
        </p:txBody>
      </p:sp>
      <p:sp>
        <p:nvSpPr>
          <p:cNvPr id="970" name="Google Shape;970;p40"/>
          <p:cNvSpPr txBox="1"/>
          <p:nvPr>
            <p:ph idx="1" type="subTitle"/>
          </p:nvPr>
        </p:nvSpPr>
        <p:spPr>
          <a:xfrm>
            <a:off x="1012763" y="3066999"/>
            <a:ext cx="23364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about how to use Autodesk Inventor, as well as it’s various tools such as CAM</a:t>
            </a:r>
            <a:endParaRPr/>
          </a:p>
        </p:txBody>
      </p:sp>
      <p:sp>
        <p:nvSpPr>
          <p:cNvPr id="971" name="Google Shape;971;p40"/>
          <p:cNvSpPr txBox="1"/>
          <p:nvPr>
            <p:ph idx="2" type="title"/>
          </p:nvPr>
        </p:nvSpPr>
        <p:spPr>
          <a:xfrm>
            <a:off x="3403800" y="2585197"/>
            <a:ext cx="23364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</a:t>
            </a:r>
            <a:endParaRPr/>
          </a:p>
        </p:txBody>
      </p:sp>
      <p:sp>
        <p:nvSpPr>
          <p:cNvPr id="972" name="Google Shape;972;p40"/>
          <p:cNvSpPr txBox="1"/>
          <p:nvPr>
            <p:ph idx="3" type="subTitle"/>
          </p:nvPr>
        </p:nvSpPr>
        <p:spPr>
          <a:xfrm>
            <a:off x="3403800" y="3066999"/>
            <a:ext cx="23364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your skills with projects that we may use to teach Robotics 101 students with</a:t>
            </a:r>
            <a:endParaRPr/>
          </a:p>
        </p:txBody>
      </p:sp>
      <p:sp>
        <p:nvSpPr>
          <p:cNvPr id="973" name="Google Shape;973;p40"/>
          <p:cNvSpPr txBox="1"/>
          <p:nvPr>
            <p:ph idx="4" type="title"/>
          </p:nvPr>
        </p:nvSpPr>
        <p:spPr>
          <a:xfrm>
            <a:off x="5794838" y="2585197"/>
            <a:ext cx="23364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Teamwork</a:t>
            </a:r>
            <a:endParaRPr/>
          </a:p>
        </p:txBody>
      </p:sp>
      <p:sp>
        <p:nvSpPr>
          <p:cNvPr id="974" name="Google Shape;974;p40"/>
          <p:cNvSpPr txBox="1"/>
          <p:nvPr>
            <p:ph idx="5" type="subTitle"/>
          </p:nvPr>
        </p:nvSpPr>
        <p:spPr>
          <a:xfrm>
            <a:off x="5794838" y="3066999"/>
            <a:ext cx="23364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to collaborate with a team, robotics isn’t a one person sport, it will help you in this club</a:t>
            </a:r>
            <a:endParaRPr/>
          </a:p>
        </p:txBody>
      </p:sp>
      <p:sp>
        <p:nvSpPr>
          <p:cNvPr id="975" name="Google Shape;975;p40"/>
          <p:cNvSpPr txBox="1"/>
          <p:nvPr>
            <p:ph idx="6"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This Course</a:t>
            </a:r>
            <a:endParaRPr/>
          </a:p>
        </p:txBody>
      </p:sp>
      <p:grpSp>
        <p:nvGrpSpPr>
          <p:cNvPr id="976" name="Google Shape;976;p40"/>
          <p:cNvGrpSpPr/>
          <p:nvPr/>
        </p:nvGrpSpPr>
        <p:grpSpPr>
          <a:xfrm>
            <a:off x="1919891" y="1876382"/>
            <a:ext cx="522160" cy="581078"/>
            <a:chOff x="1863845" y="1865872"/>
            <a:chExt cx="634306" cy="705877"/>
          </a:xfrm>
        </p:grpSpPr>
        <p:sp>
          <p:nvSpPr>
            <p:cNvPr id="977" name="Google Shape;977;p40"/>
            <p:cNvSpPr/>
            <p:nvPr/>
          </p:nvSpPr>
          <p:spPr>
            <a:xfrm>
              <a:off x="1988270" y="1879080"/>
              <a:ext cx="447062" cy="604535"/>
            </a:xfrm>
            <a:custGeom>
              <a:rect b="b" l="l" r="r" t="t"/>
              <a:pathLst>
                <a:path extrusionOk="0" h="39457" w="29179">
                  <a:moveTo>
                    <a:pt x="0" y="1"/>
                  </a:moveTo>
                  <a:lnTo>
                    <a:pt x="0" y="39457"/>
                  </a:lnTo>
                  <a:lnTo>
                    <a:pt x="29179" y="39457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988270" y="1879080"/>
              <a:ext cx="447062" cy="604535"/>
            </a:xfrm>
            <a:custGeom>
              <a:rect b="b" l="l" r="r" t="t"/>
              <a:pathLst>
                <a:path extrusionOk="0" fill="none" h="39457" w="29179">
                  <a:moveTo>
                    <a:pt x="0" y="1"/>
                  </a:moveTo>
                  <a:lnTo>
                    <a:pt x="29179" y="1"/>
                  </a:lnTo>
                  <a:lnTo>
                    <a:pt x="29179" y="39457"/>
                  </a:lnTo>
                  <a:lnTo>
                    <a:pt x="0" y="39457"/>
                  </a:lnTo>
                  <a:lnTo>
                    <a:pt x="0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927704" y="1940748"/>
              <a:ext cx="447077" cy="603431"/>
            </a:xfrm>
            <a:custGeom>
              <a:rect b="b" l="l" r="r" t="t"/>
              <a:pathLst>
                <a:path extrusionOk="0" h="39385" w="29180">
                  <a:moveTo>
                    <a:pt x="0" y="0"/>
                  </a:moveTo>
                  <a:lnTo>
                    <a:pt x="0" y="39384"/>
                  </a:lnTo>
                  <a:lnTo>
                    <a:pt x="29179" y="39384"/>
                  </a:lnTo>
                  <a:lnTo>
                    <a:pt x="29179" y="7115"/>
                  </a:lnTo>
                  <a:lnTo>
                    <a:pt x="21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1927704" y="1940748"/>
              <a:ext cx="447077" cy="603431"/>
            </a:xfrm>
            <a:custGeom>
              <a:rect b="b" l="l" r="r" t="t"/>
              <a:pathLst>
                <a:path extrusionOk="0" fill="none" h="39385" w="29180">
                  <a:moveTo>
                    <a:pt x="0" y="0"/>
                  </a:moveTo>
                  <a:lnTo>
                    <a:pt x="0" y="39384"/>
                  </a:lnTo>
                  <a:lnTo>
                    <a:pt x="29179" y="39384"/>
                  </a:lnTo>
                  <a:lnTo>
                    <a:pt x="29179" y="7115"/>
                  </a:lnTo>
                  <a:lnTo>
                    <a:pt x="219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259136" y="1940748"/>
              <a:ext cx="115646" cy="115630"/>
            </a:xfrm>
            <a:custGeom>
              <a:rect b="b" l="l" r="r" t="t"/>
              <a:pathLst>
                <a:path extrusionOk="0" h="7547" w="7548">
                  <a:moveTo>
                    <a:pt x="1" y="0"/>
                  </a:moveTo>
                  <a:lnTo>
                    <a:pt x="1" y="6900"/>
                  </a:lnTo>
                  <a:lnTo>
                    <a:pt x="1" y="7115"/>
                  </a:lnTo>
                  <a:lnTo>
                    <a:pt x="145" y="7331"/>
                  </a:lnTo>
                  <a:lnTo>
                    <a:pt x="360" y="7475"/>
                  </a:lnTo>
                  <a:lnTo>
                    <a:pt x="648" y="7547"/>
                  </a:lnTo>
                  <a:lnTo>
                    <a:pt x="7547" y="7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877052" y="2075086"/>
              <a:ext cx="607829" cy="483404"/>
            </a:xfrm>
            <a:custGeom>
              <a:rect b="b" l="l" r="r" t="t"/>
              <a:pathLst>
                <a:path extrusionOk="0" h="31551" w="39672">
                  <a:moveTo>
                    <a:pt x="0" y="0"/>
                  </a:moveTo>
                  <a:lnTo>
                    <a:pt x="0" y="31551"/>
                  </a:lnTo>
                  <a:lnTo>
                    <a:pt x="39672" y="31551"/>
                  </a:lnTo>
                  <a:lnTo>
                    <a:pt x="39672" y="5175"/>
                  </a:lnTo>
                  <a:lnTo>
                    <a:pt x="19189" y="5175"/>
                  </a:lnTo>
                  <a:lnTo>
                    <a:pt x="140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877052" y="2075086"/>
              <a:ext cx="607829" cy="483404"/>
            </a:xfrm>
            <a:custGeom>
              <a:rect b="b" l="l" r="r" t="t"/>
              <a:pathLst>
                <a:path extrusionOk="0" fill="none" h="31551" w="39672">
                  <a:moveTo>
                    <a:pt x="19189" y="5175"/>
                  </a:moveTo>
                  <a:lnTo>
                    <a:pt x="14015" y="0"/>
                  </a:lnTo>
                  <a:lnTo>
                    <a:pt x="0" y="0"/>
                  </a:lnTo>
                  <a:lnTo>
                    <a:pt x="0" y="31551"/>
                  </a:lnTo>
                  <a:lnTo>
                    <a:pt x="39672" y="31551"/>
                  </a:lnTo>
                  <a:lnTo>
                    <a:pt x="39672" y="5175"/>
                  </a:lnTo>
                  <a:lnTo>
                    <a:pt x="19189" y="517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070852" y="2233646"/>
              <a:ext cx="220244" cy="244467"/>
            </a:xfrm>
            <a:custGeom>
              <a:rect b="b" l="l" r="r" t="t"/>
              <a:pathLst>
                <a:path extrusionOk="0" h="15956" w="14375">
                  <a:moveTo>
                    <a:pt x="7187" y="0"/>
                  </a:moveTo>
                  <a:lnTo>
                    <a:pt x="0" y="4025"/>
                  </a:lnTo>
                  <a:lnTo>
                    <a:pt x="0" y="11931"/>
                  </a:lnTo>
                  <a:lnTo>
                    <a:pt x="7187" y="15955"/>
                  </a:lnTo>
                  <a:lnTo>
                    <a:pt x="14374" y="11931"/>
                  </a:lnTo>
                  <a:lnTo>
                    <a:pt x="14374" y="4025"/>
                  </a:lnTo>
                  <a:lnTo>
                    <a:pt x="7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2070852" y="2233646"/>
              <a:ext cx="220244" cy="244467"/>
            </a:xfrm>
            <a:custGeom>
              <a:rect b="b" l="l" r="r" t="t"/>
              <a:pathLst>
                <a:path extrusionOk="0" fill="none" h="15956" w="14375">
                  <a:moveTo>
                    <a:pt x="7187" y="0"/>
                  </a:moveTo>
                  <a:lnTo>
                    <a:pt x="0" y="4025"/>
                  </a:lnTo>
                  <a:lnTo>
                    <a:pt x="0" y="11931"/>
                  </a:lnTo>
                  <a:lnTo>
                    <a:pt x="7187" y="15955"/>
                  </a:lnTo>
                  <a:lnTo>
                    <a:pt x="14374" y="11931"/>
                  </a:lnTo>
                  <a:lnTo>
                    <a:pt x="14374" y="4025"/>
                  </a:lnTo>
                  <a:lnTo>
                    <a:pt x="718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070852" y="2295315"/>
              <a:ext cx="110130" cy="182799"/>
            </a:xfrm>
            <a:custGeom>
              <a:rect b="b" l="l" r="r" t="t"/>
              <a:pathLst>
                <a:path extrusionOk="0" h="11931" w="7188">
                  <a:moveTo>
                    <a:pt x="0" y="0"/>
                  </a:moveTo>
                  <a:lnTo>
                    <a:pt x="0" y="7906"/>
                  </a:lnTo>
                  <a:lnTo>
                    <a:pt x="7187" y="11930"/>
                  </a:lnTo>
                  <a:lnTo>
                    <a:pt x="7187" y="3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20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070852" y="2295315"/>
              <a:ext cx="110130" cy="182799"/>
            </a:xfrm>
            <a:custGeom>
              <a:rect b="b" l="l" r="r" t="t"/>
              <a:pathLst>
                <a:path extrusionOk="0" fill="none" h="11931" w="7188">
                  <a:moveTo>
                    <a:pt x="0" y="0"/>
                  </a:moveTo>
                  <a:lnTo>
                    <a:pt x="0" y="7906"/>
                  </a:lnTo>
                  <a:lnTo>
                    <a:pt x="7187" y="11930"/>
                  </a:lnTo>
                  <a:lnTo>
                    <a:pt x="7187" y="395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070852" y="2233646"/>
              <a:ext cx="110130" cy="61684"/>
            </a:xfrm>
            <a:custGeom>
              <a:rect b="b" l="l" r="r" t="t"/>
              <a:pathLst>
                <a:path extrusionOk="0" h="4026" w="7188">
                  <a:moveTo>
                    <a:pt x="7187" y="0"/>
                  </a:moveTo>
                  <a:lnTo>
                    <a:pt x="0" y="4025"/>
                  </a:lnTo>
                  <a:lnTo>
                    <a:pt x="0" y="4025"/>
                  </a:lnTo>
                  <a:lnTo>
                    <a:pt x="0" y="4025"/>
                  </a:lnTo>
                  <a:lnTo>
                    <a:pt x="7187" y="0"/>
                  </a:lnTo>
                  <a:lnTo>
                    <a:pt x="7187" y="0"/>
                  </a:lnTo>
                  <a:close/>
                </a:path>
              </a:pathLst>
            </a:custGeom>
            <a:solidFill>
              <a:srgbClr val="9793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070852" y="2233646"/>
              <a:ext cx="110130" cy="61684"/>
            </a:xfrm>
            <a:custGeom>
              <a:rect b="b" l="l" r="r" t="t"/>
              <a:pathLst>
                <a:path extrusionOk="0" fill="none" h="4026" w="7188">
                  <a:moveTo>
                    <a:pt x="7187" y="0"/>
                  </a:moveTo>
                  <a:lnTo>
                    <a:pt x="0" y="4025"/>
                  </a:lnTo>
                  <a:lnTo>
                    <a:pt x="0" y="4025"/>
                  </a:lnTo>
                  <a:lnTo>
                    <a:pt x="0" y="4025"/>
                  </a:lnTo>
                  <a:lnTo>
                    <a:pt x="7187" y="0"/>
                  </a:lnTo>
                  <a:lnTo>
                    <a:pt x="718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070852" y="2233646"/>
              <a:ext cx="220244" cy="122234"/>
            </a:xfrm>
            <a:custGeom>
              <a:rect b="b" l="l" r="r" t="t"/>
              <a:pathLst>
                <a:path extrusionOk="0" h="7978" w="14375">
                  <a:moveTo>
                    <a:pt x="7187" y="0"/>
                  </a:moveTo>
                  <a:lnTo>
                    <a:pt x="0" y="4025"/>
                  </a:lnTo>
                  <a:lnTo>
                    <a:pt x="7187" y="7978"/>
                  </a:lnTo>
                  <a:lnTo>
                    <a:pt x="14374" y="4025"/>
                  </a:lnTo>
                  <a:lnTo>
                    <a:pt x="7187" y="0"/>
                  </a:lnTo>
                  <a:close/>
                </a:path>
              </a:pathLst>
            </a:custGeom>
            <a:solidFill>
              <a:srgbClr val="000000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1972856" y="2000210"/>
              <a:ext cx="182799" cy="27532"/>
            </a:xfrm>
            <a:custGeom>
              <a:rect b="b" l="l" r="r" t="t"/>
              <a:pathLst>
                <a:path extrusionOk="0" h="1797" w="11931">
                  <a:moveTo>
                    <a:pt x="934" y="0"/>
                  </a:moveTo>
                  <a:lnTo>
                    <a:pt x="575" y="72"/>
                  </a:lnTo>
                  <a:lnTo>
                    <a:pt x="287" y="288"/>
                  </a:lnTo>
                  <a:lnTo>
                    <a:pt x="72" y="575"/>
                  </a:lnTo>
                  <a:lnTo>
                    <a:pt x="0" y="935"/>
                  </a:lnTo>
                  <a:lnTo>
                    <a:pt x="72" y="1294"/>
                  </a:lnTo>
                  <a:lnTo>
                    <a:pt x="287" y="1581"/>
                  </a:lnTo>
                  <a:lnTo>
                    <a:pt x="575" y="1725"/>
                  </a:lnTo>
                  <a:lnTo>
                    <a:pt x="934" y="1797"/>
                  </a:lnTo>
                  <a:lnTo>
                    <a:pt x="11068" y="1797"/>
                  </a:lnTo>
                  <a:lnTo>
                    <a:pt x="11427" y="1725"/>
                  </a:lnTo>
                  <a:lnTo>
                    <a:pt x="11715" y="1581"/>
                  </a:lnTo>
                  <a:lnTo>
                    <a:pt x="11930" y="1294"/>
                  </a:lnTo>
                  <a:lnTo>
                    <a:pt x="11930" y="935"/>
                  </a:lnTo>
                  <a:lnTo>
                    <a:pt x="11930" y="575"/>
                  </a:lnTo>
                  <a:lnTo>
                    <a:pt x="11715" y="288"/>
                  </a:lnTo>
                  <a:lnTo>
                    <a:pt x="11427" y="72"/>
                  </a:lnTo>
                  <a:lnTo>
                    <a:pt x="11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1972856" y="2060775"/>
              <a:ext cx="246658" cy="27532"/>
            </a:xfrm>
            <a:custGeom>
              <a:rect b="b" l="l" r="r" t="t"/>
              <a:pathLst>
                <a:path extrusionOk="0" h="1797" w="16099">
                  <a:moveTo>
                    <a:pt x="934" y="0"/>
                  </a:moveTo>
                  <a:lnTo>
                    <a:pt x="575" y="72"/>
                  </a:lnTo>
                  <a:lnTo>
                    <a:pt x="287" y="287"/>
                  </a:lnTo>
                  <a:lnTo>
                    <a:pt x="72" y="575"/>
                  </a:lnTo>
                  <a:lnTo>
                    <a:pt x="0" y="934"/>
                  </a:lnTo>
                  <a:lnTo>
                    <a:pt x="72" y="1294"/>
                  </a:lnTo>
                  <a:lnTo>
                    <a:pt x="287" y="1581"/>
                  </a:lnTo>
                  <a:lnTo>
                    <a:pt x="575" y="1725"/>
                  </a:lnTo>
                  <a:lnTo>
                    <a:pt x="934" y="1797"/>
                  </a:lnTo>
                  <a:lnTo>
                    <a:pt x="15236" y="1797"/>
                  </a:lnTo>
                  <a:lnTo>
                    <a:pt x="15596" y="1725"/>
                  </a:lnTo>
                  <a:lnTo>
                    <a:pt x="15883" y="1581"/>
                  </a:lnTo>
                  <a:lnTo>
                    <a:pt x="16027" y="1294"/>
                  </a:lnTo>
                  <a:lnTo>
                    <a:pt x="16099" y="934"/>
                  </a:lnTo>
                  <a:lnTo>
                    <a:pt x="16027" y="575"/>
                  </a:lnTo>
                  <a:lnTo>
                    <a:pt x="15883" y="287"/>
                  </a:lnTo>
                  <a:lnTo>
                    <a:pt x="15596" y="72"/>
                  </a:lnTo>
                  <a:lnTo>
                    <a:pt x="15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057629" y="2220424"/>
              <a:ext cx="247777" cy="270897"/>
            </a:xfrm>
            <a:custGeom>
              <a:rect b="b" l="l" r="r" t="t"/>
              <a:pathLst>
                <a:path extrusionOk="0" h="17681" w="16172">
                  <a:moveTo>
                    <a:pt x="8050" y="1941"/>
                  </a:moveTo>
                  <a:lnTo>
                    <a:pt x="14375" y="5391"/>
                  </a:lnTo>
                  <a:lnTo>
                    <a:pt x="14375" y="12290"/>
                  </a:lnTo>
                  <a:lnTo>
                    <a:pt x="8050" y="15740"/>
                  </a:lnTo>
                  <a:lnTo>
                    <a:pt x="1798" y="12290"/>
                  </a:lnTo>
                  <a:lnTo>
                    <a:pt x="1798" y="5391"/>
                  </a:lnTo>
                  <a:lnTo>
                    <a:pt x="8050" y="1941"/>
                  </a:lnTo>
                  <a:close/>
                  <a:moveTo>
                    <a:pt x="7835" y="1"/>
                  </a:moveTo>
                  <a:lnTo>
                    <a:pt x="7619" y="73"/>
                  </a:lnTo>
                  <a:lnTo>
                    <a:pt x="432" y="4097"/>
                  </a:lnTo>
                  <a:lnTo>
                    <a:pt x="288" y="4241"/>
                  </a:lnTo>
                  <a:lnTo>
                    <a:pt x="145" y="4385"/>
                  </a:lnTo>
                  <a:lnTo>
                    <a:pt x="1" y="4601"/>
                  </a:lnTo>
                  <a:lnTo>
                    <a:pt x="1" y="4888"/>
                  </a:lnTo>
                  <a:lnTo>
                    <a:pt x="1" y="12794"/>
                  </a:lnTo>
                  <a:lnTo>
                    <a:pt x="1" y="13081"/>
                  </a:lnTo>
                  <a:lnTo>
                    <a:pt x="145" y="13297"/>
                  </a:lnTo>
                  <a:lnTo>
                    <a:pt x="288" y="13440"/>
                  </a:lnTo>
                  <a:lnTo>
                    <a:pt x="432" y="13584"/>
                  </a:lnTo>
                  <a:lnTo>
                    <a:pt x="7619" y="17609"/>
                  </a:lnTo>
                  <a:lnTo>
                    <a:pt x="7835" y="17681"/>
                  </a:lnTo>
                  <a:lnTo>
                    <a:pt x="8266" y="17681"/>
                  </a:lnTo>
                  <a:lnTo>
                    <a:pt x="8481" y="17609"/>
                  </a:lnTo>
                  <a:lnTo>
                    <a:pt x="15668" y="13584"/>
                  </a:lnTo>
                  <a:lnTo>
                    <a:pt x="15884" y="13440"/>
                  </a:lnTo>
                  <a:lnTo>
                    <a:pt x="16028" y="13297"/>
                  </a:lnTo>
                  <a:lnTo>
                    <a:pt x="16099" y="13081"/>
                  </a:lnTo>
                  <a:lnTo>
                    <a:pt x="16171" y="12794"/>
                  </a:lnTo>
                  <a:lnTo>
                    <a:pt x="16171" y="4888"/>
                  </a:lnTo>
                  <a:lnTo>
                    <a:pt x="16099" y="4601"/>
                  </a:lnTo>
                  <a:lnTo>
                    <a:pt x="16028" y="4385"/>
                  </a:lnTo>
                  <a:lnTo>
                    <a:pt x="15884" y="4241"/>
                  </a:lnTo>
                  <a:lnTo>
                    <a:pt x="15668" y="4097"/>
                  </a:lnTo>
                  <a:lnTo>
                    <a:pt x="8481" y="73"/>
                  </a:lnTo>
                  <a:lnTo>
                    <a:pt x="8266" y="1"/>
                  </a:lnTo>
                  <a:close/>
                </a:path>
              </a:pathLst>
            </a:custGeom>
            <a:solidFill>
              <a:srgbClr val="1D1B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1863845" y="1865872"/>
              <a:ext cx="634306" cy="705877"/>
            </a:xfrm>
            <a:custGeom>
              <a:rect b="b" l="l" r="r" t="t"/>
              <a:pathLst>
                <a:path extrusionOk="0" h="46068" w="41397">
                  <a:moveTo>
                    <a:pt x="25801" y="5750"/>
                  </a:moveTo>
                  <a:lnTo>
                    <a:pt x="32413" y="12362"/>
                  </a:lnTo>
                  <a:lnTo>
                    <a:pt x="32413" y="17967"/>
                  </a:lnTo>
                  <a:lnTo>
                    <a:pt x="20483" y="17967"/>
                  </a:lnTo>
                  <a:lnTo>
                    <a:pt x="15524" y="13008"/>
                  </a:lnTo>
                  <a:lnTo>
                    <a:pt x="15236" y="12793"/>
                  </a:lnTo>
                  <a:lnTo>
                    <a:pt x="14877" y="12721"/>
                  </a:lnTo>
                  <a:lnTo>
                    <a:pt x="5031" y="12721"/>
                  </a:lnTo>
                  <a:lnTo>
                    <a:pt x="5031" y="5750"/>
                  </a:lnTo>
                  <a:close/>
                  <a:moveTo>
                    <a:pt x="36366" y="1797"/>
                  </a:moveTo>
                  <a:lnTo>
                    <a:pt x="36366" y="17967"/>
                  </a:lnTo>
                  <a:lnTo>
                    <a:pt x="34210" y="17967"/>
                  </a:lnTo>
                  <a:lnTo>
                    <a:pt x="34210" y="12002"/>
                  </a:lnTo>
                  <a:lnTo>
                    <a:pt x="34138" y="11643"/>
                  </a:lnTo>
                  <a:lnTo>
                    <a:pt x="33922" y="11356"/>
                  </a:lnTo>
                  <a:lnTo>
                    <a:pt x="26807" y="4241"/>
                  </a:lnTo>
                  <a:lnTo>
                    <a:pt x="26520" y="4025"/>
                  </a:lnTo>
                  <a:lnTo>
                    <a:pt x="26160" y="3953"/>
                  </a:lnTo>
                  <a:lnTo>
                    <a:pt x="8984" y="3953"/>
                  </a:lnTo>
                  <a:lnTo>
                    <a:pt x="8984" y="1797"/>
                  </a:lnTo>
                  <a:close/>
                  <a:moveTo>
                    <a:pt x="14517" y="14518"/>
                  </a:moveTo>
                  <a:lnTo>
                    <a:pt x="19405" y="19477"/>
                  </a:lnTo>
                  <a:lnTo>
                    <a:pt x="19764" y="19692"/>
                  </a:lnTo>
                  <a:lnTo>
                    <a:pt x="20051" y="19764"/>
                  </a:lnTo>
                  <a:lnTo>
                    <a:pt x="39600" y="19764"/>
                  </a:lnTo>
                  <a:lnTo>
                    <a:pt x="39600" y="44271"/>
                  </a:lnTo>
                  <a:lnTo>
                    <a:pt x="1797" y="44271"/>
                  </a:lnTo>
                  <a:lnTo>
                    <a:pt x="1797" y="14518"/>
                  </a:lnTo>
                  <a:close/>
                  <a:moveTo>
                    <a:pt x="8121" y="0"/>
                  </a:moveTo>
                  <a:lnTo>
                    <a:pt x="7762" y="72"/>
                  </a:lnTo>
                  <a:lnTo>
                    <a:pt x="7474" y="288"/>
                  </a:lnTo>
                  <a:lnTo>
                    <a:pt x="7259" y="575"/>
                  </a:lnTo>
                  <a:lnTo>
                    <a:pt x="7187" y="863"/>
                  </a:lnTo>
                  <a:lnTo>
                    <a:pt x="7187" y="3953"/>
                  </a:lnTo>
                  <a:lnTo>
                    <a:pt x="4168" y="3953"/>
                  </a:lnTo>
                  <a:lnTo>
                    <a:pt x="3809" y="4025"/>
                  </a:lnTo>
                  <a:lnTo>
                    <a:pt x="3522" y="4241"/>
                  </a:lnTo>
                  <a:lnTo>
                    <a:pt x="3306" y="4528"/>
                  </a:lnTo>
                  <a:lnTo>
                    <a:pt x="3234" y="4887"/>
                  </a:lnTo>
                  <a:lnTo>
                    <a:pt x="3234" y="12721"/>
                  </a:lnTo>
                  <a:lnTo>
                    <a:pt x="862" y="12721"/>
                  </a:lnTo>
                  <a:lnTo>
                    <a:pt x="575" y="12793"/>
                  </a:lnTo>
                  <a:lnTo>
                    <a:pt x="287" y="13008"/>
                  </a:lnTo>
                  <a:lnTo>
                    <a:pt x="72" y="13296"/>
                  </a:lnTo>
                  <a:lnTo>
                    <a:pt x="0" y="13655"/>
                  </a:lnTo>
                  <a:lnTo>
                    <a:pt x="0" y="45206"/>
                  </a:lnTo>
                  <a:lnTo>
                    <a:pt x="72" y="45565"/>
                  </a:lnTo>
                  <a:lnTo>
                    <a:pt x="287" y="45852"/>
                  </a:lnTo>
                  <a:lnTo>
                    <a:pt x="575" y="45996"/>
                  </a:lnTo>
                  <a:lnTo>
                    <a:pt x="862" y="46068"/>
                  </a:lnTo>
                  <a:lnTo>
                    <a:pt x="40534" y="46068"/>
                  </a:lnTo>
                  <a:lnTo>
                    <a:pt x="40893" y="45996"/>
                  </a:lnTo>
                  <a:lnTo>
                    <a:pt x="41181" y="45852"/>
                  </a:lnTo>
                  <a:lnTo>
                    <a:pt x="41325" y="45565"/>
                  </a:lnTo>
                  <a:lnTo>
                    <a:pt x="41396" y="45206"/>
                  </a:lnTo>
                  <a:lnTo>
                    <a:pt x="41396" y="18830"/>
                  </a:lnTo>
                  <a:lnTo>
                    <a:pt x="41325" y="18471"/>
                  </a:lnTo>
                  <a:lnTo>
                    <a:pt x="41181" y="18255"/>
                  </a:lnTo>
                  <a:lnTo>
                    <a:pt x="40893" y="18039"/>
                  </a:lnTo>
                  <a:lnTo>
                    <a:pt x="40534" y="17967"/>
                  </a:lnTo>
                  <a:lnTo>
                    <a:pt x="38162" y="17967"/>
                  </a:lnTo>
                  <a:lnTo>
                    <a:pt x="38162" y="863"/>
                  </a:lnTo>
                  <a:lnTo>
                    <a:pt x="38090" y="575"/>
                  </a:lnTo>
                  <a:lnTo>
                    <a:pt x="37947" y="288"/>
                  </a:lnTo>
                  <a:lnTo>
                    <a:pt x="37659" y="72"/>
                  </a:lnTo>
                  <a:lnTo>
                    <a:pt x="37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0"/>
          <p:cNvGrpSpPr/>
          <p:nvPr/>
        </p:nvGrpSpPr>
        <p:grpSpPr>
          <a:xfrm>
            <a:off x="4268761" y="1838304"/>
            <a:ext cx="606469" cy="606469"/>
            <a:chOff x="4149044" y="1819617"/>
            <a:chExt cx="736721" cy="736721"/>
          </a:xfrm>
        </p:grpSpPr>
        <p:sp>
          <p:nvSpPr>
            <p:cNvPr id="996" name="Google Shape;996;p40"/>
            <p:cNvSpPr/>
            <p:nvPr/>
          </p:nvSpPr>
          <p:spPr>
            <a:xfrm>
              <a:off x="4163354" y="1833943"/>
              <a:ext cx="541819" cy="708083"/>
            </a:xfrm>
            <a:custGeom>
              <a:rect b="b" l="l" r="r" t="t"/>
              <a:pathLst>
                <a:path extrusionOk="0" h="46212" w="35361">
                  <a:moveTo>
                    <a:pt x="3810" y="0"/>
                  </a:moveTo>
                  <a:lnTo>
                    <a:pt x="3019" y="72"/>
                  </a:lnTo>
                  <a:lnTo>
                    <a:pt x="2301" y="288"/>
                  </a:lnTo>
                  <a:lnTo>
                    <a:pt x="1726" y="647"/>
                  </a:lnTo>
                  <a:lnTo>
                    <a:pt x="1151" y="1150"/>
                  </a:lnTo>
                  <a:lnTo>
                    <a:pt x="648" y="1653"/>
                  </a:lnTo>
                  <a:lnTo>
                    <a:pt x="360" y="2300"/>
                  </a:lnTo>
                  <a:lnTo>
                    <a:pt x="145" y="3019"/>
                  </a:lnTo>
                  <a:lnTo>
                    <a:pt x="1" y="3809"/>
                  </a:lnTo>
                  <a:lnTo>
                    <a:pt x="1" y="42474"/>
                  </a:lnTo>
                  <a:lnTo>
                    <a:pt x="145" y="43193"/>
                  </a:lnTo>
                  <a:lnTo>
                    <a:pt x="360" y="43912"/>
                  </a:lnTo>
                  <a:lnTo>
                    <a:pt x="648" y="44559"/>
                  </a:lnTo>
                  <a:lnTo>
                    <a:pt x="1151" y="45134"/>
                  </a:lnTo>
                  <a:lnTo>
                    <a:pt x="1726" y="45565"/>
                  </a:lnTo>
                  <a:lnTo>
                    <a:pt x="2301" y="45924"/>
                  </a:lnTo>
                  <a:lnTo>
                    <a:pt x="3019" y="46140"/>
                  </a:lnTo>
                  <a:lnTo>
                    <a:pt x="3810" y="46212"/>
                  </a:lnTo>
                  <a:lnTo>
                    <a:pt x="31551" y="46212"/>
                  </a:lnTo>
                  <a:lnTo>
                    <a:pt x="32342" y="46140"/>
                  </a:lnTo>
                  <a:lnTo>
                    <a:pt x="33060" y="45924"/>
                  </a:lnTo>
                  <a:lnTo>
                    <a:pt x="33707" y="45565"/>
                  </a:lnTo>
                  <a:lnTo>
                    <a:pt x="34210" y="45134"/>
                  </a:lnTo>
                  <a:lnTo>
                    <a:pt x="34713" y="44559"/>
                  </a:lnTo>
                  <a:lnTo>
                    <a:pt x="35073" y="43912"/>
                  </a:lnTo>
                  <a:lnTo>
                    <a:pt x="35288" y="43193"/>
                  </a:lnTo>
                  <a:lnTo>
                    <a:pt x="35360" y="42474"/>
                  </a:lnTo>
                  <a:lnTo>
                    <a:pt x="35360" y="3809"/>
                  </a:lnTo>
                  <a:lnTo>
                    <a:pt x="35288" y="3019"/>
                  </a:lnTo>
                  <a:lnTo>
                    <a:pt x="35073" y="2300"/>
                  </a:lnTo>
                  <a:lnTo>
                    <a:pt x="34713" y="1653"/>
                  </a:lnTo>
                  <a:lnTo>
                    <a:pt x="34210" y="1150"/>
                  </a:lnTo>
                  <a:lnTo>
                    <a:pt x="33707" y="647"/>
                  </a:lnTo>
                  <a:lnTo>
                    <a:pt x="33060" y="288"/>
                  </a:lnTo>
                  <a:lnTo>
                    <a:pt x="32342" y="72"/>
                  </a:lnTo>
                  <a:lnTo>
                    <a:pt x="315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4221713" y="1892302"/>
              <a:ext cx="425060" cy="535159"/>
            </a:xfrm>
            <a:custGeom>
              <a:rect b="b" l="l" r="r" t="t"/>
              <a:pathLst>
                <a:path extrusionOk="0" h="34929" w="27743">
                  <a:moveTo>
                    <a:pt x="935" y="0"/>
                  </a:moveTo>
                  <a:lnTo>
                    <a:pt x="576" y="72"/>
                  </a:lnTo>
                  <a:lnTo>
                    <a:pt x="288" y="216"/>
                  </a:lnTo>
                  <a:lnTo>
                    <a:pt x="73" y="575"/>
                  </a:lnTo>
                  <a:lnTo>
                    <a:pt x="1" y="934"/>
                  </a:lnTo>
                  <a:lnTo>
                    <a:pt x="1" y="33994"/>
                  </a:lnTo>
                  <a:lnTo>
                    <a:pt x="73" y="34353"/>
                  </a:lnTo>
                  <a:lnTo>
                    <a:pt x="288" y="34641"/>
                  </a:lnTo>
                  <a:lnTo>
                    <a:pt x="576" y="34856"/>
                  </a:lnTo>
                  <a:lnTo>
                    <a:pt x="935" y="34928"/>
                  </a:lnTo>
                  <a:lnTo>
                    <a:pt x="26808" y="34928"/>
                  </a:lnTo>
                  <a:lnTo>
                    <a:pt x="27167" y="34856"/>
                  </a:lnTo>
                  <a:lnTo>
                    <a:pt x="27527" y="34641"/>
                  </a:lnTo>
                  <a:lnTo>
                    <a:pt x="27670" y="34353"/>
                  </a:lnTo>
                  <a:lnTo>
                    <a:pt x="27742" y="33994"/>
                  </a:lnTo>
                  <a:lnTo>
                    <a:pt x="27742" y="934"/>
                  </a:lnTo>
                  <a:lnTo>
                    <a:pt x="27670" y="575"/>
                  </a:lnTo>
                  <a:lnTo>
                    <a:pt x="27527" y="216"/>
                  </a:lnTo>
                  <a:lnTo>
                    <a:pt x="27167" y="72"/>
                  </a:lnTo>
                  <a:lnTo>
                    <a:pt x="26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4273469" y="2034346"/>
              <a:ext cx="307239" cy="270881"/>
            </a:xfrm>
            <a:custGeom>
              <a:rect b="b" l="l" r="r" t="t"/>
              <a:pathLst>
                <a:path extrusionOk="0" h="17680" w="20053">
                  <a:moveTo>
                    <a:pt x="10494" y="0"/>
                  </a:moveTo>
                  <a:lnTo>
                    <a:pt x="10278" y="72"/>
                  </a:lnTo>
                  <a:lnTo>
                    <a:pt x="10062" y="144"/>
                  </a:lnTo>
                  <a:lnTo>
                    <a:pt x="9847" y="216"/>
                  </a:lnTo>
                  <a:lnTo>
                    <a:pt x="9703" y="431"/>
                  </a:lnTo>
                  <a:lnTo>
                    <a:pt x="8194" y="2587"/>
                  </a:lnTo>
                  <a:lnTo>
                    <a:pt x="8050" y="2947"/>
                  </a:lnTo>
                  <a:lnTo>
                    <a:pt x="8050" y="3306"/>
                  </a:lnTo>
                  <a:lnTo>
                    <a:pt x="8194" y="3665"/>
                  </a:lnTo>
                  <a:lnTo>
                    <a:pt x="8409" y="3881"/>
                  </a:lnTo>
                  <a:lnTo>
                    <a:pt x="8697" y="4025"/>
                  </a:lnTo>
                  <a:lnTo>
                    <a:pt x="8984" y="4097"/>
                  </a:lnTo>
                  <a:lnTo>
                    <a:pt x="9272" y="4025"/>
                  </a:lnTo>
                  <a:lnTo>
                    <a:pt x="9559" y="3881"/>
                  </a:lnTo>
                  <a:lnTo>
                    <a:pt x="9559" y="10709"/>
                  </a:lnTo>
                  <a:lnTo>
                    <a:pt x="2947" y="14374"/>
                  </a:lnTo>
                  <a:lnTo>
                    <a:pt x="2947" y="14015"/>
                  </a:lnTo>
                  <a:lnTo>
                    <a:pt x="2875" y="13727"/>
                  </a:lnTo>
                  <a:lnTo>
                    <a:pt x="2732" y="13511"/>
                  </a:lnTo>
                  <a:lnTo>
                    <a:pt x="2444" y="13296"/>
                  </a:lnTo>
                  <a:lnTo>
                    <a:pt x="2085" y="13224"/>
                  </a:lnTo>
                  <a:lnTo>
                    <a:pt x="1726" y="13296"/>
                  </a:lnTo>
                  <a:lnTo>
                    <a:pt x="1438" y="13440"/>
                  </a:lnTo>
                  <a:lnTo>
                    <a:pt x="1223" y="13727"/>
                  </a:lnTo>
                  <a:lnTo>
                    <a:pt x="73" y="16171"/>
                  </a:lnTo>
                  <a:lnTo>
                    <a:pt x="1" y="16386"/>
                  </a:lnTo>
                  <a:lnTo>
                    <a:pt x="1" y="16602"/>
                  </a:lnTo>
                  <a:lnTo>
                    <a:pt x="1" y="16817"/>
                  </a:lnTo>
                  <a:lnTo>
                    <a:pt x="73" y="17033"/>
                  </a:lnTo>
                  <a:lnTo>
                    <a:pt x="216" y="17177"/>
                  </a:lnTo>
                  <a:lnTo>
                    <a:pt x="432" y="17320"/>
                  </a:lnTo>
                  <a:lnTo>
                    <a:pt x="576" y="17464"/>
                  </a:lnTo>
                  <a:lnTo>
                    <a:pt x="863" y="17464"/>
                  </a:lnTo>
                  <a:lnTo>
                    <a:pt x="3450" y="17680"/>
                  </a:lnTo>
                  <a:lnTo>
                    <a:pt x="3882" y="17680"/>
                  </a:lnTo>
                  <a:lnTo>
                    <a:pt x="4169" y="17464"/>
                  </a:lnTo>
                  <a:lnTo>
                    <a:pt x="4385" y="17177"/>
                  </a:lnTo>
                  <a:lnTo>
                    <a:pt x="4528" y="16817"/>
                  </a:lnTo>
                  <a:lnTo>
                    <a:pt x="4457" y="16530"/>
                  </a:lnTo>
                  <a:lnTo>
                    <a:pt x="4385" y="16314"/>
                  </a:lnTo>
                  <a:lnTo>
                    <a:pt x="4169" y="16099"/>
                  </a:lnTo>
                  <a:lnTo>
                    <a:pt x="3954" y="15955"/>
                  </a:lnTo>
                  <a:lnTo>
                    <a:pt x="10494" y="12290"/>
                  </a:lnTo>
                  <a:lnTo>
                    <a:pt x="18687" y="16817"/>
                  </a:lnTo>
                  <a:lnTo>
                    <a:pt x="19046" y="16961"/>
                  </a:lnTo>
                  <a:lnTo>
                    <a:pt x="19405" y="16961"/>
                  </a:lnTo>
                  <a:lnTo>
                    <a:pt x="19693" y="16746"/>
                  </a:lnTo>
                  <a:lnTo>
                    <a:pt x="19908" y="16458"/>
                  </a:lnTo>
                  <a:lnTo>
                    <a:pt x="20052" y="16099"/>
                  </a:lnTo>
                  <a:lnTo>
                    <a:pt x="19980" y="15739"/>
                  </a:lnTo>
                  <a:lnTo>
                    <a:pt x="19837" y="15452"/>
                  </a:lnTo>
                  <a:lnTo>
                    <a:pt x="19549" y="15236"/>
                  </a:lnTo>
                  <a:lnTo>
                    <a:pt x="11428" y="10709"/>
                  </a:lnTo>
                  <a:lnTo>
                    <a:pt x="11428" y="3881"/>
                  </a:lnTo>
                  <a:lnTo>
                    <a:pt x="11715" y="4025"/>
                  </a:lnTo>
                  <a:lnTo>
                    <a:pt x="12003" y="4097"/>
                  </a:lnTo>
                  <a:lnTo>
                    <a:pt x="12290" y="4025"/>
                  </a:lnTo>
                  <a:lnTo>
                    <a:pt x="12506" y="3881"/>
                  </a:lnTo>
                  <a:lnTo>
                    <a:pt x="12793" y="3665"/>
                  </a:lnTo>
                  <a:lnTo>
                    <a:pt x="12937" y="3306"/>
                  </a:lnTo>
                  <a:lnTo>
                    <a:pt x="12937" y="2947"/>
                  </a:lnTo>
                  <a:lnTo>
                    <a:pt x="12793" y="2587"/>
                  </a:lnTo>
                  <a:lnTo>
                    <a:pt x="11284" y="431"/>
                  </a:lnTo>
                  <a:lnTo>
                    <a:pt x="11069" y="216"/>
                  </a:lnTo>
                  <a:lnTo>
                    <a:pt x="10925" y="144"/>
                  </a:lnTo>
                  <a:lnTo>
                    <a:pt x="10709" y="72"/>
                  </a:lnTo>
                  <a:lnTo>
                    <a:pt x="10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4555366" y="1868079"/>
              <a:ext cx="316034" cy="518643"/>
            </a:xfrm>
            <a:custGeom>
              <a:rect b="b" l="l" r="r" t="t"/>
              <a:pathLst>
                <a:path extrusionOk="0" h="33851" w="20627">
                  <a:moveTo>
                    <a:pt x="17824" y="0"/>
                  </a:moveTo>
                  <a:lnTo>
                    <a:pt x="17321" y="72"/>
                  </a:lnTo>
                  <a:lnTo>
                    <a:pt x="16889" y="288"/>
                  </a:lnTo>
                  <a:lnTo>
                    <a:pt x="16458" y="503"/>
                  </a:lnTo>
                  <a:lnTo>
                    <a:pt x="16027" y="862"/>
                  </a:lnTo>
                  <a:lnTo>
                    <a:pt x="15739" y="1294"/>
                  </a:lnTo>
                  <a:lnTo>
                    <a:pt x="647" y="27454"/>
                  </a:lnTo>
                  <a:lnTo>
                    <a:pt x="0" y="33850"/>
                  </a:lnTo>
                  <a:lnTo>
                    <a:pt x="5175" y="30113"/>
                  </a:lnTo>
                  <a:lnTo>
                    <a:pt x="20267" y="3953"/>
                  </a:lnTo>
                  <a:lnTo>
                    <a:pt x="20483" y="3450"/>
                  </a:lnTo>
                  <a:lnTo>
                    <a:pt x="20626" y="2947"/>
                  </a:lnTo>
                  <a:lnTo>
                    <a:pt x="20626" y="2444"/>
                  </a:lnTo>
                  <a:lnTo>
                    <a:pt x="20555" y="1940"/>
                  </a:lnTo>
                  <a:lnTo>
                    <a:pt x="20411" y="1437"/>
                  </a:lnTo>
                  <a:lnTo>
                    <a:pt x="20123" y="1006"/>
                  </a:lnTo>
                  <a:lnTo>
                    <a:pt x="19764" y="647"/>
                  </a:lnTo>
                  <a:lnTo>
                    <a:pt x="19333" y="359"/>
                  </a:lnTo>
                  <a:lnTo>
                    <a:pt x="18830" y="144"/>
                  </a:lnTo>
                  <a:lnTo>
                    <a:pt x="18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4566367" y="1912112"/>
              <a:ext cx="286310" cy="414044"/>
            </a:xfrm>
            <a:custGeom>
              <a:rect b="b" l="l" r="r" t="t"/>
              <a:pathLst>
                <a:path extrusionOk="0" h="27024" w="18687">
                  <a:moveTo>
                    <a:pt x="14159" y="1"/>
                  </a:moveTo>
                  <a:lnTo>
                    <a:pt x="1" y="24436"/>
                  </a:lnTo>
                  <a:lnTo>
                    <a:pt x="4600" y="27023"/>
                  </a:lnTo>
                  <a:lnTo>
                    <a:pt x="18687" y="2588"/>
                  </a:lnTo>
                  <a:lnTo>
                    <a:pt x="1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4411116" y="2470392"/>
              <a:ext cx="46255" cy="28636"/>
            </a:xfrm>
            <a:custGeom>
              <a:rect b="b" l="l" r="r" t="t"/>
              <a:pathLst>
                <a:path extrusionOk="0" h="1869" w="3019">
                  <a:moveTo>
                    <a:pt x="935" y="0"/>
                  </a:moveTo>
                  <a:lnTo>
                    <a:pt x="575" y="72"/>
                  </a:lnTo>
                  <a:lnTo>
                    <a:pt x="288" y="288"/>
                  </a:lnTo>
                  <a:lnTo>
                    <a:pt x="72" y="575"/>
                  </a:lnTo>
                  <a:lnTo>
                    <a:pt x="0" y="934"/>
                  </a:lnTo>
                  <a:lnTo>
                    <a:pt x="72" y="1294"/>
                  </a:lnTo>
                  <a:lnTo>
                    <a:pt x="288" y="1581"/>
                  </a:lnTo>
                  <a:lnTo>
                    <a:pt x="575" y="1797"/>
                  </a:lnTo>
                  <a:lnTo>
                    <a:pt x="935" y="1869"/>
                  </a:lnTo>
                  <a:lnTo>
                    <a:pt x="2085" y="1869"/>
                  </a:lnTo>
                  <a:lnTo>
                    <a:pt x="2444" y="1797"/>
                  </a:lnTo>
                  <a:lnTo>
                    <a:pt x="2731" y="1581"/>
                  </a:lnTo>
                  <a:lnTo>
                    <a:pt x="2947" y="1294"/>
                  </a:lnTo>
                  <a:lnTo>
                    <a:pt x="3019" y="934"/>
                  </a:lnTo>
                  <a:lnTo>
                    <a:pt x="2947" y="575"/>
                  </a:lnTo>
                  <a:lnTo>
                    <a:pt x="2731" y="288"/>
                  </a:lnTo>
                  <a:lnTo>
                    <a:pt x="2444" y="72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4149044" y="1819617"/>
              <a:ext cx="736721" cy="736721"/>
            </a:xfrm>
            <a:custGeom>
              <a:rect b="b" l="l" r="r" t="t"/>
              <a:pathLst>
                <a:path extrusionOk="0" h="48081" w="48081">
                  <a:moveTo>
                    <a:pt x="44775" y="4097"/>
                  </a:moveTo>
                  <a:lnTo>
                    <a:pt x="45062" y="4169"/>
                  </a:lnTo>
                  <a:lnTo>
                    <a:pt x="45350" y="4313"/>
                  </a:lnTo>
                  <a:lnTo>
                    <a:pt x="45637" y="4529"/>
                  </a:lnTo>
                  <a:lnTo>
                    <a:pt x="45853" y="4744"/>
                  </a:lnTo>
                  <a:lnTo>
                    <a:pt x="46068" y="5032"/>
                  </a:lnTo>
                  <a:lnTo>
                    <a:pt x="46140" y="5319"/>
                  </a:lnTo>
                  <a:lnTo>
                    <a:pt x="46212" y="5678"/>
                  </a:lnTo>
                  <a:lnTo>
                    <a:pt x="46212" y="6038"/>
                  </a:lnTo>
                  <a:lnTo>
                    <a:pt x="46140" y="6325"/>
                  </a:lnTo>
                  <a:lnTo>
                    <a:pt x="45997" y="6613"/>
                  </a:lnTo>
                  <a:lnTo>
                    <a:pt x="30976" y="32629"/>
                  </a:lnTo>
                  <a:lnTo>
                    <a:pt x="27670" y="35001"/>
                  </a:lnTo>
                  <a:lnTo>
                    <a:pt x="28029" y="30904"/>
                  </a:lnTo>
                  <a:lnTo>
                    <a:pt x="43050" y="4960"/>
                  </a:lnTo>
                  <a:lnTo>
                    <a:pt x="43266" y="4672"/>
                  </a:lnTo>
                  <a:lnTo>
                    <a:pt x="43481" y="4457"/>
                  </a:lnTo>
                  <a:lnTo>
                    <a:pt x="43769" y="4241"/>
                  </a:lnTo>
                  <a:lnTo>
                    <a:pt x="44056" y="4169"/>
                  </a:lnTo>
                  <a:lnTo>
                    <a:pt x="44415" y="4097"/>
                  </a:lnTo>
                  <a:close/>
                  <a:moveTo>
                    <a:pt x="32485" y="1869"/>
                  </a:moveTo>
                  <a:lnTo>
                    <a:pt x="33060" y="1941"/>
                  </a:lnTo>
                  <a:lnTo>
                    <a:pt x="33635" y="2157"/>
                  </a:lnTo>
                  <a:lnTo>
                    <a:pt x="34066" y="2372"/>
                  </a:lnTo>
                  <a:lnTo>
                    <a:pt x="34498" y="2732"/>
                  </a:lnTo>
                  <a:lnTo>
                    <a:pt x="34857" y="3163"/>
                  </a:lnTo>
                  <a:lnTo>
                    <a:pt x="35144" y="3594"/>
                  </a:lnTo>
                  <a:lnTo>
                    <a:pt x="35288" y="4169"/>
                  </a:lnTo>
                  <a:lnTo>
                    <a:pt x="35360" y="4744"/>
                  </a:lnTo>
                  <a:lnTo>
                    <a:pt x="35360" y="14590"/>
                  </a:lnTo>
                  <a:lnTo>
                    <a:pt x="26305" y="30186"/>
                  </a:lnTo>
                  <a:lnTo>
                    <a:pt x="26233" y="30545"/>
                  </a:lnTo>
                  <a:lnTo>
                    <a:pt x="25586" y="36941"/>
                  </a:lnTo>
                  <a:lnTo>
                    <a:pt x="25586" y="37157"/>
                  </a:lnTo>
                  <a:lnTo>
                    <a:pt x="25658" y="37444"/>
                  </a:lnTo>
                  <a:lnTo>
                    <a:pt x="25801" y="37660"/>
                  </a:lnTo>
                  <a:lnTo>
                    <a:pt x="26017" y="37804"/>
                  </a:lnTo>
                  <a:lnTo>
                    <a:pt x="26233" y="37947"/>
                  </a:lnTo>
                  <a:lnTo>
                    <a:pt x="26520" y="37947"/>
                  </a:lnTo>
                  <a:lnTo>
                    <a:pt x="26808" y="37876"/>
                  </a:lnTo>
                  <a:lnTo>
                    <a:pt x="27023" y="37804"/>
                  </a:lnTo>
                  <a:lnTo>
                    <a:pt x="32270" y="34066"/>
                  </a:lnTo>
                  <a:lnTo>
                    <a:pt x="32485" y="33779"/>
                  </a:lnTo>
                  <a:lnTo>
                    <a:pt x="35288" y="28892"/>
                  </a:lnTo>
                  <a:lnTo>
                    <a:pt x="35288" y="43409"/>
                  </a:lnTo>
                  <a:lnTo>
                    <a:pt x="35360" y="43409"/>
                  </a:lnTo>
                  <a:lnTo>
                    <a:pt x="35288" y="43984"/>
                  </a:lnTo>
                  <a:lnTo>
                    <a:pt x="35144" y="44487"/>
                  </a:lnTo>
                  <a:lnTo>
                    <a:pt x="34857" y="44991"/>
                  </a:lnTo>
                  <a:lnTo>
                    <a:pt x="34498" y="45422"/>
                  </a:lnTo>
                  <a:lnTo>
                    <a:pt x="34066" y="45709"/>
                  </a:lnTo>
                  <a:lnTo>
                    <a:pt x="33635" y="45997"/>
                  </a:lnTo>
                  <a:lnTo>
                    <a:pt x="33060" y="46140"/>
                  </a:lnTo>
                  <a:lnTo>
                    <a:pt x="32485" y="46212"/>
                  </a:lnTo>
                  <a:lnTo>
                    <a:pt x="4744" y="46212"/>
                  </a:lnTo>
                  <a:lnTo>
                    <a:pt x="4169" y="46140"/>
                  </a:lnTo>
                  <a:lnTo>
                    <a:pt x="3666" y="45997"/>
                  </a:lnTo>
                  <a:lnTo>
                    <a:pt x="3163" y="45709"/>
                  </a:lnTo>
                  <a:lnTo>
                    <a:pt x="2732" y="45422"/>
                  </a:lnTo>
                  <a:lnTo>
                    <a:pt x="2372" y="44991"/>
                  </a:lnTo>
                  <a:lnTo>
                    <a:pt x="2157" y="44487"/>
                  </a:lnTo>
                  <a:lnTo>
                    <a:pt x="1941" y="43984"/>
                  </a:lnTo>
                  <a:lnTo>
                    <a:pt x="1941" y="43409"/>
                  </a:lnTo>
                  <a:lnTo>
                    <a:pt x="1941" y="4744"/>
                  </a:lnTo>
                  <a:lnTo>
                    <a:pt x="1941" y="4169"/>
                  </a:lnTo>
                  <a:lnTo>
                    <a:pt x="2157" y="3594"/>
                  </a:lnTo>
                  <a:lnTo>
                    <a:pt x="2372" y="3163"/>
                  </a:lnTo>
                  <a:lnTo>
                    <a:pt x="2732" y="2732"/>
                  </a:lnTo>
                  <a:lnTo>
                    <a:pt x="3163" y="2372"/>
                  </a:lnTo>
                  <a:lnTo>
                    <a:pt x="3666" y="2157"/>
                  </a:lnTo>
                  <a:lnTo>
                    <a:pt x="4169" y="1941"/>
                  </a:lnTo>
                  <a:lnTo>
                    <a:pt x="4744" y="1869"/>
                  </a:lnTo>
                  <a:close/>
                  <a:moveTo>
                    <a:pt x="4744" y="1"/>
                  </a:moveTo>
                  <a:lnTo>
                    <a:pt x="4241" y="73"/>
                  </a:lnTo>
                  <a:lnTo>
                    <a:pt x="3810" y="145"/>
                  </a:lnTo>
                  <a:lnTo>
                    <a:pt x="3307" y="216"/>
                  </a:lnTo>
                  <a:lnTo>
                    <a:pt x="2875" y="360"/>
                  </a:lnTo>
                  <a:lnTo>
                    <a:pt x="2516" y="576"/>
                  </a:lnTo>
                  <a:lnTo>
                    <a:pt x="2085" y="791"/>
                  </a:lnTo>
                  <a:lnTo>
                    <a:pt x="1725" y="1079"/>
                  </a:lnTo>
                  <a:lnTo>
                    <a:pt x="1438" y="1366"/>
                  </a:lnTo>
                  <a:lnTo>
                    <a:pt x="1079" y="1726"/>
                  </a:lnTo>
                  <a:lnTo>
                    <a:pt x="863" y="2085"/>
                  </a:lnTo>
                  <a:lnTo>
                    <a:pt x="576" y="2444"/>
                  </a:lnTo>
                  <a:lnTo>
                    <a:pt x="432" y="2876"/>
                  </a:lnTo>
                  <a:lnTo>
                    <a:pt x="216" y="3307"/>
                  </a:lnTo>
                  <a:lnTo>
                    <a:pt x="144" y="3738"/>
                  </a:lnTo>
                  <a:lnTo>
                    <a:pt x="72" y="4241"/>
                  </a:lnTo>
                  <a:lnTo>
                    <a:pt x="1" y="4744"/>
                  </a:lnTo>
                  <a:lnTo>
                    <a:pt x="1" y="43409"/>
                  </a:lnTo>
                  <a:lnTo>
                    <a:pt x="72" y="43912"/>
                  </a:lnTo>
                  <a:lnTo>
                    <a:pt x="144" y="44344"/>
                  </a:lnTo>
                  <a:lnTo>
                    <a:pt x="216" y="44775"/>
                  </a:lnTo>
                  <a:lnTo>
                    <a:pt x="432" y="45206"/>
                  </a:lnTo>
                  <a:lnTo>
                    <a:pt x="576" y="45637"/>
                  </a:lnTo>
                  <a:lnTo>
                    <a:pt x="863" y="45997"/>
                  </a:lnTo>
                  <a:lnTo>
                    <a:pt x="1079" y="46356"/>
                  </a:lnTo>
                  <a:lnTo>
                    <a:pt x="1438" y="46715"/>
                  </a:lnTo>
                  <a:lnTo>
                    <a:pt x="1725" y="47003"/>
                  </a:lnTo>
                  <a:lnTo>
                    <a:pt x="2085" y="47290"/>
                  </a:lnTo>
                  <a:lnTo>
                    <a:pt x="2516" y="47506"/>
                  </a:lnTo>
                  <a:lnTo>
                    <a:pt x="2875" y="47722"/>
                  </a:lnTo>
                  <a:lnTo>
                    <a:pt x="3307" y="47865"/>
                  </a:lnTo>
                  <a:lnTo>
                    <a:pt x="3810" y="48009"/>
                  </a:lnTo>
                  <a:lnTo>
                    <a:pt x="4241" y="48081"/>
                  </a:lnTo>
                  <a:lnTo>
                    <a:pt x="32988" y="48081"/>
                  </a:lnTo>
                  <a:lnTo>
                    <a:pt x="33491" y="48009"/>
                  </a:lnTo>
                  <a:lnTo>
                    <a:pt x="33923" y="47865"/>
                  </a:lnTo>
                  <a:lnTo>
                    <a:pt x="34354" y="47722"/>
                  </a:lnTo>
                  <a:lnTo>
                    <a:pt x="34785" y="47506"/>
                  </a:lnTo>
                  <a:lnTo>
                    <a:pt x="35144" y="47290"/>
                  </a:lnTo>
                  <a:lnTo>
                    <a:pt x="35504" y="47003"/>
                  </a:lnTo>
                  <a:lnTo>
                    <a:pt x="35863" y="46715"/>
                  </a:lnTo>
                  <a:lnTo>
                    <a:pt x="36151" y="46356"/>
                  </a:lnTo>
                  <a:lnTo>
                    <a:pt x="36438" y="45997"/>
                  </a:lnTo>
                  <a:lnTo>
                    <a:pt x="36654" y="45637"/>
                  </a:lnTo>
                  <a:lnTo>
                    <a:pt x="36869" y="45206"/>
                  </a:lnTo>
                  <a:lnTo>
                    <a:pt x="37013" y="44775"/>
                  </a:lnTo>
                  <a:lnTo>
                    <a:pt x="37085" y="44344"/>
                  </a:lnTo>
                  <a:lnTo>
                    <a:pt x="37157" y="43912"/>
                  </a:lnTo>
                  <a:lnTo>
                    <a:pt x="37229" y="43409"/>
                  </a:lnTo>
                  <a:lnTo>
                    <a:pt x="37229" y="25586"/>
                  </a:lnTo>
                  <a:lnTo>
                    <a:pt x="47650" y="7547"/>
                  </a:lnTo>
                  <a:lnTo>
                    <a:pt x="47937" y="6900"/>
                  </a:lnTo>
                  <a:lnTo>
                    <a:pt x="48081" y="6253"/>
                  </a:lnTo>
                  <a:lnTo>
                    <a:pt x="48081" y="5535"/>
                  </a:lnTo>
                  <a:lnTo>
                    <a:pt x="48009" y="4888"/>
                  </a:lnTo>
                  <a:lnTo>
                    <a:pt x="47721" y="4241"/>
                  </a:lnTo>
                  <a:lnTo>
                    <a:pt x="47362" y="3594"/>
                  </a:lnTo>
                  <a:lnTo>
                    <a:pt x="46859" y="3091"/>
                  </a:lnTo>
                  <a:lnTo>
                    <a:pt x="46284" y="2732"/>
                  </a:lnTo>
                  <a:lnTo>
                    <a:pt x="45709" y="2372"/>
                  </a:lnTo>
                  <a:lnTo>
                    <a:pt x="44990" y="2229"/>
                  </a:lnTo>
                  <a:lnTo>
                    <a:pt x="44272" y="2229"/>
                  </a:lnTo>
                  <a:lnTo>
                    <a:pt x="43625" y="2372"/>
                  </a:lnTo>
                  <a:lnTo>
                    <a:pt x="42978" y="2588"/>
                  </a:lnTo>
                  <a:lnTo>
                    <a:pt x="42331" y="2947"/>
                  </a:lnTo>
                  <a:lnTo>
                    <a:pt x="41828" y="3451"/>
                  </a:lnTo>
                  <a:lnTo>
                    <a:pt x="41469" y="4025"/>
                  </a:lnTo>
                  <a:lnTo>
                    <a:pt x="37229" y="11356"/>
                  </a:lnTo>
                  <a:lnTo>
                    <a:pt x="37229" y="4744"/>
                  </a:lnTo>
                  <a:lnTo>
                    <a:pt x="37157" y="4241"/>
                  </a:lnTo>
                  <a:lnTo>
                    <a:pt x="37085" y="3738"/>
                  </a:lnTo>
                  <a:lnTo>
                    <a:pt x="37013" y="3307"/>
                  </a:lnTo>
                  <a:lnTo>
                    <a:pt x="36869" y="2876"/>
                  </a:lnTo>
                  <a:lnTo>
                    <a:pt x="36654" y="2444"/>
                  </a:lnTo>
                  <a:lnTo>
                    <a:pt x="36438" y="2085"/>
                  </a:lnTo>
                  <a:lnTo>
                    <a:pt x="36151" y="1726"/>
                  </a:lnTo>
                  <a:lnTo>
                    <a:pt x="35863" y="1366"/>
                  </a:lnTo>
                  <a:lnTo>
                    <a:pt x="35504" y="1079"/>
                  </a:lnTo>
                  <a:lnTo>
                    <a:pt x="35144" y="791"/>
                  </a:lnTo>
                  <a:lnTo>
                    <a:pt x="34785" y="576"/>
                  </a:lnTo>
                  <a:lnTo>
                    <a:pt x="34354" y="360"/>
                  </a:lnTo>
                  <a:lnTo>
                    <a:pt x="33923" y="216"/>
                  </a:lnTo>
                  <a:lnTo>
                    <a:pt x="33491" y="145"/>
                  </a:lnTo>
                  <a:lnTo>
                    <a:pt x="32988" y="73"/>
                  </a:lnTo>
                  <a:lnTo>
                    <a:pt x="32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40"/>
          <p:cNvGrpSpPr/>
          <p:nvPr/>
        </p:nvGrpSpPr>
        <p:grpSpPr>
          <a:xfrm>
            <a:off x="6609979" y="1830157"/>
            <a:ext cx="706125" cy="602836"/>
            <a:chOff x="6536662" y="1809720"/>
            <a:chExt cx="857781" cy="732308"/>
          </a:xfrm>
        </p:grpSpPr>
        <p:sp>
          <p:nvSpPr>
            <p:cNvPr id="1004" name="Google Shape;1004;p40"/>
            <p:cNvSpPr/>
            <p:nvPr/>
          </p:nvSpPr>
          <p:spPr>
            <a:xfrm>
              <a:off x="7163198" y="2122429"/>
              <a:ext cx="67184" cy="107924"/>
            </a:xfrm>
            <a:custGeom>
              <a:rect b="b" l="l" r="r" t="t"/>
              <a:pathLst>
                <a:path extrusionOk="0" h="7044" w="4385">
                  <a:moveTo>
                    <a:pt x="1" y="1"/>
                  </a:moveTo>
                  <a:lnTo>
                    <a:pt x="1" y="7044"/>
                  </a:lnTo>
                  <a:lnTo>
                    <a:pt x="4385" y="7044"/>
                  </a:lnTo>
                  <a:lnTo>
                    <a:pt x="43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7163198" y="1907715"/>
              <a:ext cx="67184" cy="107924"/>
            </a:xfrm>
            <a:custGeom>
              <a:rect b="b" l="l" r="r" t="t"/>
              <a:pathLst>
                <a:path extrusionOk="0" h="7044" w="4385">
                  <a:moveTo>
                    <a:pt x="1" y="0"/>
                  </a:moveTo>
                  <a:lnTo>
                    <a:pt x="1" y="7043"/>
                  </a:lnTo>
                  <a:lnTo>
                    <a:pt x="4385" y="7043"/>
                  </a:lnTo>
                  <a:lnTo>
                    <a:pt x="4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7163198" y="2337157"/>
              <a:ext cx="67184" cy="107924"/>
            </a:xfrm>
            <a:custGeom>
              <a:rect b="b" l="l" r="r" t="t"/>
              <a:pathLst>
                <a:path extrusionOk="0" h="7044" w="4385">
                  <a:moveTo>
                    <a:pt x="1" y="0"/>
                  </a:moveTo>
                  <a:lnTo>
                    <a:pt x="1" y="7043"/>
                  </a:lnTo>
                  <a:lnTo>
                    <a:pt x="4385" y="7043"/>
                  </a:lnTo>
                  <a:lnTo>
                    <a:pt x="4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7056392" y="1827324"/>
              <a:ext cx="106820" cy="698133"/>
            </a:xfrm>
            <a:custGeom>
              <a:rect b="b" l="l" r="r" t="t"/>
              <a:pathLst>
                <a:path extrusionOk="0" h="45566" w="6972">
                  <a:moveTo>
                    <a:pt x="0" y="1"/>
                  </a:moveTo>
                  <a:lnTo>
                    <a:pt x="0" y="45566"/>
                  </a:lnTo>
                  <a:lnTo>
                    <a:pt x="719" y="45566"/>
                  </a:lnTo>
                  <a:lnTo>
                    <a:pt x="1438" y="45422"/>
                  </a:lnTo>
                  <a:lnTo>
                    <a:pt x="2085" y="45278"/>
                  </a:lnTo>
                  <a:lnTo>
                    <a:pt x="2731" y="45062"/>
                  </a:lnTo>
                  <a:lnTo>
                    <a:pt x="3378" y="44703"/>
                  </a:lnTo>
                  <a:lnTo>
                    <a:pt x="3953" y="44416"/>
                  </a:lnTo>
                  <a:lnTo>
                    <a:pt x="4456" y="43984"/>
                  </a:lnTo>
                  <a:lnTo>
                    <a:pt x="4959" y="43553"/>
                  </a:lnTo>
                  <a:lnTo>
                    <a:pt x="5390" y="43050"/>
                  </a:lnTo>
                  <a:lnTo>
                    <a:pt x="5822" y="42475"/>
                  </a:lnTo>
                  <a:lnTo>
                    <a:pt x="6181" y="41972"/>
                  </a:lnTo>
                  <a:lnTo>
                    <a:pt x="6469" y="41325"/>
                  </a:lnTo>
                  <a:lnTo>
                    <a:pt x="6684" y="40678"/>
                  </a:lnTo>
                  <a:lnTo>
                    <a:pt x="6828" y="40032"/>
                  </a:lnTo>
                  <a:lnTo>
                    <a:pt x="6972" y="39313"/>
                  </a:lnTo>
                  <a:lnTo>
                    <a:pt x="6972" y="38594"/>
                  </a:lnTo>
                  <a:lnTo>
                    <a:pt x="6972" y="6900"/>
                  </a:lnTo>
                  <a:lnTo>
                    <a:pt x="6972" y="6253"/>
                  </a:lnTo>
                  <a:lnTo>
                    <a:pt x="6828" y="5535"/>
                  </a:lnTo>
                  <a:lnTo>
                    <a:pt x="6684" y="4888"/>
                  </a:lnTo>
                  <a:lnTo>
                    <a:pt x="6469" y="4241"/>
                  </a:lnTo>
                  <a:lnTo>
                    <a:pt x="6181" y="3594"/>
                  </a:lnTo>
                  <a:lnTo>
                    <a:pt x="5822" y="3019"/>
                  </a:lnTo>
                  <a:lnTo>
                    <a:pt x="5390" y="2516"/>
                  </a:lnTo>
                  <a:lnTo>
                    <a:pt x="4959" y="2013"/>
                  </a:lnTo>
                  <a:lnTo>
                    <a:pt x="4456" y="1582"/>
                  </a:lnTo>
                  <a:lnTo>
                    <a:pt x="3953" y="1151"/>
                  </a:lnTo>
                  <a:lnTo>
                    <a:pt x="3378" y="791"/>
                  </a:lnTo>
                  <a:lnTo>
                    <a:pt x="2731" y="504"/>
                  </a:lnTo>
                  <a:lnTo>
                    <a:pt x="2085" y="288"/>
                  </a:lnTo>
                  <a:lnTo>
                    <a:pt x="1438" y="14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6553178" y="1996901"/>
              <a:ext cx="309430" cy="346875"/>
            </a:xfrm>
            <a:custGeom>
              <a:rect b="b" l="l" r="r" t="t"/>
              <a:pathLst>
                <a:path extrusionOk="0" h="22640" w="20196">
                  <a:moveTo>
                    <a:pt x="14733" y="9487"/>
                  </a:moveTo>
                  <a:lnTo>
                    <a:pt x="15093" y="9559"/>
                  </a:lnTo>
                  <a:lnTo>
                    <a:pt x="14733" y="9559"/>
                  </a:lnTo>
                  <a:lnTo>
                    <a:pt x="14733" y="9487"/>
                  </a:lnTo>
                  <a:close/>
                  <a:moveTo>
                    <a:pt x="14158" y="13728"/>
                  </a:moveTo>
                  <a:lnTo>
                    <a:pt x="14590" y="13871"/>
                  </a:lnTo>
                  <a:lnTo>
                    <a:pt x="15093" y="13943"/>
                  </a:lnTo>
                  <a:lnTo>
                    <a:pt x="14590" y="14015"/>
                  </a:lnTo>
                  <a:lnTo>
                    <a:pt x="14087" y="14159"/>
                  </a:lnTo>
                  <a:lnTo>
                    <a:pt x="14087" y="14159"/>
                  </a:lnTo>
                  <a:lnTo>
                    <a:pt x="14158" y="13728"/>
                  </a:lnTo>
                  <a:close/>
                  <a:moveTo>
                    <a:pt x="13583" y="17680"/>
                  </a:moveTo>
                  <a:lnTo>
                    <a:pt x="13943" y="17968"/>
                  </a:lnTo>
                  <a:lnTo>
                    <a:pt x="14302" y="18112"/>
                  </a:lnTo>
                  <a:lnTo>
                    <a:pt x="14662" y="18255"/>
                  </a:lnTo>
                  <a:lnTo>
                    <a:pt x="15093" y="18327"/>
                  </a:lnTo>
                  <a:lnTo>
                    <a:pt x="14590" y="18327"/>
                  </a:lnTo>
                  <a:lnTo>
                    <a:pt x="14158" y="18543"/>
                  </a:lnTo>
                  <a:lnTo>
                    <a:pt x="13727" y="18758"/>
                  </a:lnTo>
                  <a:lnTo>
                    <a:pt x="13440" y="19118"/>
                  </a:lnTo>
                  <a:lnTo>
                    <a:pt x="13583" y="17680"/>
                  </a:lnTo>
                  <a:close/>
                  <a:moveTo>
                    <a:pt x="17177" y="1"/>
                  </a:moveTo>
                  <a:lnTo>
                    <a:pt x="9559" y="791"/>
                  </a:lnTo>
                  <a:lnTo>
                    <a:pt x="8696" y="935"/>
                  </a:lnTo>
                  <a:lnTo>
                    <a:pt x="7906" y="1151"/>
                  </a:lnTo>
                  <a:lnTo>
                    <a:pt x="7115" y="1510"/>
                  </a:lnTo>
                  <a:lnTo>
                    <a:pt x="6397" y="1869"/>
                  </a:lnTo>
                  <a:lnTo>
                    <a:pt x="5750" y="2372"/>
                  </a:lnTo>
                  <a:lnTo>
                    <a:pt x="5175" y="2947"/>
                  </a:lnTo>
                  <a:lnTo>
                    <a:pt x="4600" y="3594"/>
                  </a:lnTo>
                  <a:lnTo>
                    <a:pt x="4169" y="4313"/>
                  </a:lnTo>
                  <a:lnTo>
                    <a:pt x="3378" y="5678"/>
                  </a:lnTo>
                  <a:lnTo>
                    <a:pt x="0" y="5678"/>
                  </a:lnTo>
                  <a:lnTo>
                    <a:pt x="0" y="18183"/>
                  </a:lnTo>
                  <a:lnTo>
                    <a:pt x="3378" y="18183"/>
                  </a:lnTo>
                  <a:lnTo>
                    <a:pt x="4097" y="19405"/>
                  </a:lnTo>
                  <a:lnTo>
                    <a:pt x="4600" y="20124"/>
                  </a:lnTo>
                  <a:lnTo>
                    <a:pt x="5103" y="20699"/>
                  </a:lnTo>
                  <a:lnTo>
                    <a:pt x="5750" y="21274"/>
                  </a:lnTo>
                  <a:lnTo>
                    <a:pt x="6397" y="21705"/>
                  </a:lnTo>
                  <a:lnTo>
                    <a:pt x="7115" y="22064"/>
                  </a:lnTo>
                  <a:lnTo>
                    <a:pt x="7906" y="22352"/>
                  </a:lnTo>
                  <a:lnTo>
                    <a:pt x="8696" y="22495"/>
                  </a:lnTo>
                  <a:lnTo>
                    <a:pt x="9559" y="22567"/>
                  </a:lnTo>
                  <a:lnTo>
                    <a:pt x="12937" y="22567"/>
                  </a:lnTo>
                  <a:lnTo>
                    <a:pt x="13080" y="21346"/>
                  </a:lnTo>
                  <a:lnTo>
                    <a:pt x="13224" y="21633"/>
                  </a:lnTo>
                  <a:lnTo>
                    <a:pt x="13440" y="21849"/>
                  </a:lnTo>
                  <a:lnTo>
                    <a:pt x="13655" y="22136"/>
                  </a:lnTo>
                  <a:lnTo>
                    <a:pt x="13871" y="22280"/>
                  </a:lnTo>
                  <a:lnTo>
                    <a:pt x="14158" y="22424"/>
                  </a:lnTo>
                  <a:lnTo>
                    <a:pt x="14446" y="22567"/>
                  </a:lnTo>
                  <a:lnTo>
                    <a:pt x="14805" y="22639"/>
                  </a:lnTo>
                  <a:lnTo>
                    <a:pt x="18471" y="22639"/>
                  </a:lnTo>
                  <a:lnTo>
                    <a:pt x="18830" y="22495"/>
                  </a:lnTo>
                  <a:lnTo>
                    <a:pt x="19189" y="22280"/>
                  </a:lnTo>
                  <a:lnTo>
                    <a:pt x="19549" y="22064"/>
                  </a:lnTo>
                  <a:lnTo>
                    <a:pt x="19836" y="21705"/>
                  </a:lnTo>
                  <a:lnTo>
                    <a:pt x="19980" y="21346"/>
                  </a:lnTo>
                  <a:lnTo>
                    <a:pt x="20124" y="20914"/>
                  </a:lnTo>
                  <a:lnTo>
                    <a:pt x="20195" y="20483"/>
                  </a:lnTo>
                  <a:lnTo>
                    <a:pt x="20124" y="20052"/>
                  </a:lnTo>
                  <a:lnTo>
                    <a:pt x="19980" y="19621"/>
                  </a:lnTo>
                  <a:lnTo>
                    <a:pt x="19836" y="19261"/>
                  </a:lnTo>
                  <a:lnTo>
                    <a:pt x="19549" y="18974"/>
                  </a:lnTo>
                  <a:lnTo>
                    <a:pt x="19189" y="18686"/>
                  </a:lnTo>
                  <a:lnTo>
                    <a:pt x="18830" y="18471"/>
                  </a:lnTo>
                  <a:lnTo>
                    <a:pt x="18471" y="18327"/>
                  </a:lnTo>
                  <a:lnTo>
                    <a:pt x="17967" y="18327"/>
                  </a:lnTo>
                  <a:lnTo>
                    <a:pt x="18471" y="18255"/>
                  </a:lnTo>
                  <a:lnTo>
                    <a:pt x="18830" y="18112"/>
                  </a:lnTo>
                  <a:lnTo>
                    <a:pt x="19189" y="17896"/>
                  </a:lnTo>
                  <a:lnTo>
                    <a:pt x="19549" y="17680"/>
                  </a:lnTo>
                  <a:lnTo>
                    <a:pt x="19836" y="17321"/>
                  </a:lnTo>
                  <a:lnTo>
                    <a:pt x="19980" y="16962"/>
                  </a:lnTo>
                  <a:lnTo>
                    <a:pt x="20124" y="16530"/>
                  </a:lnTo>
                  <a:lnTo>
                    <a:pt x="20195" y="16099"/>
                  </a:lnTo>
                  <a:lnTo>
                    <a:pt x="20124" y="15668"/>
                  </a:lnTo>
                  <a:lnTo>
                    <a:pt x="19980" y="15237"/>
                  </a:lnTo>
                  <a:lnTo>
                    <a:pt x="19836" y="14877"/>
                  </a:lnTo>
                  <a:lnTo>
                    <a:pt x="19549" y="14590"/>
                  </a:lnTo>
                  <a:lnTo>
                    <a:pt x="19189" y="14302"/>
                  </a:lnTo>
                  <a:lnTo>
                    <a:pt x="18830" y="14087"/>
                  </a:lnTo>
                  <a:lnTo>
                    <a:pt x="18471" y="13943"/>
                  </a:lnTo>
                  <a:lnTo>
                    <a:pt x="17967" y="13943"/>
                  </a:lnTo>
                  <a:lnTo>
                    <a:pt x="18471" y="13871"/>
                  </a:lnTo>
                  <a:lnTo>
                    <a:pt x="18830" y="13728"/>
                  </a:lnTo>
                  <a:lnTo>
                    <a:pt x="19189" y="13584"/>
                  </a:lnTo>
                  <a:lnTo>
                    <a:pt x="19549" y="13296"/>
                  </a:lnTo>
                  <a:lnTo>
                    <a:pt x="19836" y="12937"/>
                  </a:lnTo>
                  <a:lnTo>
                    <a:pt x="19980" y="12578"/>
                  </a:lnTo>
                  <a:lnTo>
                    <a:pt x="20124" y="12146"/>
                  </a:lnTo>
                  <a:lnTo>
                    <a:pt x="20195" y="11715"/>
                  </a:lnTo>
                  <a:lnTo>
                    <a:pt x="20124" y="11284"/>
                  </a:lnTo>
                  <a:lnTo>
                    <a:pt x="19980" y="10853"/>
                  </a:lnTo>
                  <a:lnTo>
                    <a:pt x="19836" y="10493"/>
                  </a:lnTo>
                  <a:lnTo>
                    <a:pt x="19549" y="10206"/>
                  </a:lnTo>
                  <a:lnTo>
                    <a:pt x="19189" y="9919"/>
                  </a:lnTo>
                  <a:lnTo>
                    <a:pt x="18830" y="9703"/>
                  </a:lnTo>
                  <a:lnTo>
                    <a:pt x="18471" y="9559"/>
                  </a:lnTo>
                  <a:lnTo>
                    <a:pt x="17967" y="9559"/>
                  </a:lnTo>
                  <a:lnTo>
                    <a:pt x="18471" y="9487"/>
                  </a:lnTo>
                  <a:lnTo>
                    <a:pt x="18830" y="9344"/>
                  </a:lnTo>
                  <a:lnTo>
                    <a:pt x="19189" y="9200"/>
                  </a:lnTo>
                  <a:lnTo>
                    <a:pt x="19549" y="8912"/>
                  </a:lnTo>
                  <a:lnTo>
                    <a:pt x="19836" y="8553"/>
                  </a:lnTo>
                  <a:lnTo>
                    <a:pt x="19980" y="8194"/>
                  </a:lnTo>
                  <a:lnTo>
                    <a:pt x="20124" y="7834"/>
                  </a:lnTo>
                  <a:lnTo>
                    <a:pt x="20195" y="7331"/>
                  </a:lnTo>
                  <a:lnTo>
                    <a:pt x="20124" y="6900"/>
                  </a:lnTo>
                  <a:lnTo>
                    <a:pt x="19980" y="6541"/>
                  </a:lnTo>
                  <a:lnTo>
                    <a:pt x="19836" y="6109"/>
                  </a:lnTo>
                  <a:lnTo>
                    <a:pt x="19549" y="5822"/>
                  </a:lnTo>
                  <a:lnTo>
                    <a:pt x="19189" y="5535"/>
                  </a:lnTo>
                  <a:lnTo>
                    <a:pt x="18830" y="5319"/>
                  </a:lnTo>
                  <a:lnTo>
                    <a:pt x="18471" y="5247"/>
                  </a:lnTo>
                  <a:lnTo>
                    <a:pt x="17967" y="5175"/>
                  </a:lnTo>
                  <a:lnTo>
                    <a:pt x="15308" y="5175"/>
                  </a:lnTo>
                  <a:lnTo>
                    <a:pt x="17896" y="4600"/>
                  </a:lnTo>
                  <a:lnTo>
                    <a:pt x="18399" y="4456"/>
                  </a:lnTo>
                  <a:lnTo>
                    <a:pt x="18830" y="4169"/>
                  </a:lnTo>
                  <a:lnTo>
                    <a:pt x="19189" y="3882"/>
                  </a:lnTo>
                  <a:lnTo>
                    <a:pt x="19477" y="3450"/>
                  </a:lnTo>
                  <a:lnTo>
                    <a:pt x="19620" y="3019"/>
                  </a:lnTo>
                  <a:lnTo>
                    <a:pt x="19764" y="2588"/>
                  </a:lnTo>
                  <a:lnTo>
                    <a:pt x="19764" y="2085"/>
                  </a:lnTo>
                  <a:lnTo>
                    <a:pt x="19620" y="1582"/>
                  </a:lnTo>
                  <a:lnTo>
                    <a:pt x="19477" y="1222"/>
                  </a:lnTo>
                  <a:lnTo>
                    <a:pt x="19261" y="863"/>
                  </a:lnTo>
                  <a:lnTo>
                    <a:pt x="19046" y="576"/>
                  </a:lnTo>
                  <a:lnTo>
                    <a:pt x="18686" y="360"/>
                  </a:lnTo>
                  <a:lnTo>
                    <a:pt x="18327" y="144"/>
                  </a:lnTo>
                  <a:lnTo>
                    <a:pt x="17967" y="73"/>
                  </a:lnTo>
                  <a:lnTo>
                    <a:pt x="17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326171" y="1945145"/>
              <a:ext cx="68272" cy="33048"/>
            </a:xfrm>
            <a:custGeom>
              <a:rect b="b" l="l" r="r" t="t"/>
              <a:pathLst>
                <a:path extrusionOk="0" h="2157" w="4456">
                  <a:moveTo>
                    <a:pt x="863" y="1"/>
                  </a:moveTo>
                  <a:lnTo>
                    <a:pt x="647" y="73"/>
                  </a:lnTo>
                  <a:lnTo>
                    <a:pt x="359" y="288"/>
                  </a:lnTo>
                  <a:lnTo>
                    <a:pt x="72" y="648"/>
                  </a:lnTo>
                  <a:lnTo>
                    <a:pt x="72" y="863"/>
                  </a:lnTo>
                  <a:lnTo>
                    <a:pt x="0" y="1079"/>
                  </a:lnTo>
                  <a:lnTo>
                    <a:pt x="72" y="1294"/>
                  </a:lnTo>
                  <a:lnTo>
                    <a:pt x="72" y="1510"/>
                  </a:lnTo>
                  <a:lnTo>
                    <a:pt x="359" y="1869"/>
                  </a:lnTo>
                  <a:lnTo>
                    <a:pt x="647" y="2085"/>
                  </a:lnTo>
                  <a:lnTo>
                    <a:pt x="863" y="2157"/>
                  </a:lnTo>
                  <a:lnTo>
                    <a:pt x="3594" y="2157"/>
                  </a:lnTo>
                  <a:lnTo>
                    <a:pt x="3809" y="2085"/>
                  </a:lnTo>
                  <a:lnTo>
                    <a:pt x="4169" y="1869"/>
                  </a:lnTo>
                  <a:lnTo>
                    <a:pt x="4384" y="1510"/>
                  </a:lnTo>
                  <a:lnTo>
                    <a:pt x="4456" y="1294"/>
                  </a:lnTo>
                  <a:lnTo>
                    <a:pt x="4456" y="1079"/>
                  </a:lnTo>
                  <a:lnTo>
                    <a:pt x="4456" y="863"/>
                  </a:lnTo>
                  <a:lnTo>
                    <a:pt x="4384" y="648"/>
                  </a:lnTo>
                  <a:lnTo>
                    <a:pt x="4169" y="288"/>
                  </a:lnTo>
                  <a:lnTo>
                    <a:pt x="3809" y="73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326171" y="2159874"/>
              <a:ext cx="68272" cy="33048"/>
            </a:xfrm>
            <a:custGeom>
              <a:rect b="b" l="l" r="r" t="t"/>
              <a:pathLst>
                <a:path extrusionOk="0" h="2157" w="4456">
                  <a:moveTo>
                    <a:pt x="863" y="0"/>
                  </a:moveTo>
                  <a:lnTo>
                    <a:pt x="647" y="72"/>
                  </a:lnTo>
                  <a:lnTo>
                    <a:pt x="359" y="288"/>
                  </a:lnTo>
                  <a:lnTo>
                    <a:pt x="72" y="647"/>
                  </a:lnTo>
                  <a:lnTo>
                    <a:pt x="72" y="863"/>
                  </a:lnTo>
                  <a:lnTo>
                    <a:pt x="0" y="1078"/>
                  </a:lnTo>
                  <a:lnTo>
                    <a:pt x="72" y="1294"/>
                  </a:lnTo>
                  <a:lnTo>
                    <a:pt x="72" y="1509"/>
                  </a:lnTo>
                  <a:lnTo>
                    <a:pt x="359" y="1869"/>
                  </a:lnTo>
                  <a:lnTo>
                    <a:pt x="647" y="2084"/>
                  </a:lnTo>
                  <a:lnTo>
                    <a:pt x="863" y="2156"/>
                  </a:lnTo>
                  <a:lnTo>
                    <a:pt x="3594" y="2156"/>
                  </a:lnTo>
                  <a:lnTo>
                    <a:pt x="3809" y="2084"/>
                  </a:lnTo>
                  <a:lnTo>
                    <a:pt x="4169" y="1869"/>
                  </a:lnTo>
                  <a:lnTo>
                    <a:pt x="4384" y="1509"/>
                  </a:lnTo>
                  <a:lnTo>
                    <a:pt x="4456" y="1294"/>
                  </a:lnTo>
                  <a:lnTo>
                    <a:pt x="4456" y="1078"/>
                  </a:lnTo>
                  <a:lnTo>
                    <a:pt x="4456" y="863"/>
                  </a:lnTo>
                  <a:lnTo>
                    <a:pt x="4384" y="647"/>
                  </a:lnTo>
                  <a:lnTo>
                    <a:pt x="4169" y="288"/>
                  </a:lnTo>
                  <a:lnTo>
                    <a:pt x="3809" y="72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326171" y="2373484"/>
              <a:ext cx="68272" cy="34151"/>
            </a:xfrm>
            <a:custGeom>
              <a:rect b="b" l="l" r="r" t="t"/>
              <a:pathLst>
                <a:path extrusionOk="0" h="2229" w="4456">
                  <a:moveTo>
                    <a:pt x="1078" y="1"/>
                  </a:moveTo>
                  <a:lnTo>
                    <a:pt x="863" y="73"/>
                  </a:lnTo>
                  <a:lnTo>
                    <a:pt x="647" y="144"/>
                  </a:lnTo>
                  <a:lnTo>
                    <a:pt x="359" y="360"/>
                  </a:lnTo>
                  <a:lnTo>
                    <a:pt x="72" y="719"/>
                  </a:lnTo>
                  <a:lnTo>
                    <a:pt x="72" y="935"/>
                  </a:lnTo>
                  <a:lnTo>
                    <a:pt x="0" y="1151"/>
                  </a:lnTo>
                  <a:lnTo>
                    <a:pt x="72" y="1366"/>
                  </a:lnTo>
                  <a:lnTo>
                    <a:pt x="72" y="1582"/>
                  </a:lnTo>
                  <a:lnTo>
                    <a:pt x="359" y="1869"/>
                  </a:lnTo>
                  <a:lnTo>
                    <a:pt x="647" y="2157"/>
                  </a:lnTo>
                  <a:lnTo>
                    <a:pt x="863" y="2229"/>
                  </a:lnTo>
                  <a:lnTo>
                    <a:pt x="3594" y="2229"/>
                  </a:lnTo>
                  <a:lnTo>
                    <a:pt x="3809" y="2157"/>
                  </a:lnTo>
                  <a:lnTo>
                    <a:pt x="4169" y="1869"/>
                  </a:lnTo>
                  <a:lnTo>
                    <a:pt x="4384" y="1582"/>
                  </a:lnTo>
                  <a:lnTo>
                    <a:pt x="4456" y="1366"/>
                  </a:lnTo>
                  <a:lnTo>
                    <a:pt x="4456" y="1151"/>
                  </a:lnTo>
                  <a:lnTo>
                    <a:pt x="4456" y="935"/>
                  </a:lnTo>
                  <a:lnTo>
                    <a:pt x="4384" y="719"/>
                  </a:lnTo>
                  <a:lnTo>
                    <a:pt x="4169" y="360"/>
                  </a:lnTo>
                  <a:lnTo>
                    <a:pt x="3809" y="144"/>
                  </a:lnTo>
                  <a:lnTo>
                    <a:pt x="3594" y="73"/>
                  </a:lnTo>
                  <a:lnTo>
                    <a:pt x="33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6836163" y="1881286"/>
              <a:ext cx="33048" cy="34151"/>
            </a:xfrm>
            <a:custGeom>
              <a:rect b="b" l="l" r="r" t="t"/>
              <a:pathLst>
                <a:path extrusionOk="0" h="2229" w="2157">
                  <a:moveTo>
                    <a:pt x="1079" y="0"/>
                  </a:moveTo>
                  <a:lnTo>
                    <a:pt x="863" y="72"/>
                  </a:lnTo>
                  <a:lnTo>
                    <a:pt x="647" y="144"/>
                  </a:lnTo>
                  <a:lnTo>
                    <a:pt x="288" y="360"/>
                  </a:lnTo>
                  <a:lnTo>
                    <a:pt x="72" y="719"/>
                  </a:lnTo>
                  <a:lnTo>
                    <a:pt x="1" y="935"/>
                  </a:lnTo>
                  <a:lnTo>
                    <a:pt x="1" y="1150"/>
                  </a:lnTo>
                  <a:lnTo>
                    <a:pt x="1" y="1366"/>
                  </a:lnTo>
                  <a:lnTo>
                    <a:pt x="72" y="1582"/>
                  </a:lnTo>
                  <a:lnTo>
                    <a:pt x="288" y="1869"/>
                  </a:lnTo>
                  <a:lnTo>
                    <a:pt x="647" y="2157"/>
                  </a:lnTo>
                  <a:lnTo>
                    <a:pt x="863" y="2228"/>
                  </a:lnTo>
                  <a:lnTo>
                    <a:pt x="1294" y="2228"/>
                  </a:lnTo>
                  <a:lnTo>
                    <a:pt x="1510" y="2157"/>
                  </a:lnTo>
                  <a:lnTo>
                    <a:pt x="1869" y="1869"/>
                  </a:lnTo>
                  <a:lnTo>
                    <a:pt x="2085" y="1582"/>
                  </a:lnTo>
                  <a:lnTo>
                    <a:pt x="2157" y="1366"/>
                  </a:lnTo>
                  <a:lnTo>
                    <a:pt x="2157" y="1150"/>
                  </a:lnTo>
                  <a:lnTo>
                    <a:pt x="2157" y="935"/>
                  </a:lnTo>
                  <a:lnTo>
                    <a:pt x="2085" y="719"/>
                  </a:lnTo>
                  <a:lnTo>
                    <a:pt x="1869" y="360"/>
                  </a:lnTo>
                  <a:lnTo>
                    <a:pt x="1510" y="144"/>
                  </a:lnTo>
                  <a:lnTo>
                    <a:pt x="1294" y="7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F2C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6836163" y="2437359"/>
              <a:ext cx="33048" cy="34136"/>
            </a:xfrm>
            <a:custGeom>
              <a:rect b="b" l="l" r="r" t="t"/>
              <a:pathLst>
                <a:path extrusionOk="0" h="2228" w="2157">
                  <a:moveTo>
                    <a:pt x="1079" y="0"/>
                  </a:moveTo>
                  <a:lnTo>
                    <a:pt x="863" y="72"/>
                  </a:lnTo>
                  <a:lnTo>
                    <a:pt x="647" y="72"/>
                  </a:lnTo>
                  <a:lnTo>
                    <a:pt x="288" y="359"/>
                  </a:lnTo>
                  <a:lnTo>
                    <a:pt x="72" y="719"/>
                  </a:lnTo>
                  <a:lnTo>
                    <a:pt x="1" y="862"/>
                  </a:lnTo>
                  <a:lnTo>
                    <a:pt x="1" y="1150"/>
                  </a:lnTo>
                  <a:lnTo>
                    <a:pt x="1" y="1366"/>
                  </a:lnTo>
                  <a:lnTo>
                    <a:pt x="72" y="1509"/>
                  </a:lnTo>
                  <a:lnTo>
                    <a:pt x="288" y="1869"/>
                  </a:lnTo>
                  <a:lnTo>
                    <a:pt x="647" y="2156"/>
                  </a:lnTo>
                  <a:lnTo>
                    <a:pt x="863" y="2156"/>
                  </a:lnTo>
                  <a:lnTo>
                    <a:pt x="1079" y="2228"/>
                  </a:lnTo>
                  <a:lnTo>
                    <a:pt x="1294" y="2156"/>
                  </a:lnTo>
                  <a:lnTo>
                    <a:pt x="1510" y="2156"/>
                  </a:lnTo>
                  <a:lnTo>
                    <a:pt x="1869" y="1869"/>
                  </a:lnTo>
                  <a:lnTo>
                    <a:pt x="2085" y="1509"/>
                  </a:lnTo>
                  <a:lnTo>
                    <a:pt x="2157" y="1366"/>
                  </a:lnTo>
                  <a:lnTo>
                    <a:pt x="2157" y="1150"/>
                  </a:lnTo>
                  <a:lnTo>
                    <a:pt x="2157" y="862"/>
                  </a:lnTo>
                  <a:lnTo>
                    <a:pt x="2085" y="719"/>
                  </a:lnTo>
                  <a:lnTo>
                    <a:pt x="1869" y="359"/>
                  </a:lnTo>
                  <a:lnTo>
                    <a:pt x="1510" y="72"/>
                  </a:lnTo>
                  <a:lnTo>
                    <a:pt x="1294" y="7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F2C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6751375" y="1827324"/>
              <a:ext cx="305033" cy="698133"/>
            </a:xfrm>
            <a:custGeom>
              <a:rect b="b" l="l" r="r" t="t"/>
              <a:pathLst>
                <a:path extrusionOk="0" h="45566" w="19909">
                  <a:moveTo>
                    <a:pt x="14015" y="9272"/>
                  </a:moveTo>
                  <a:lnTo>
                    <a:pt x="14015" y="36294"/>
                  </a:lnTo>
                  <a:lnTo>
                    <a:pt x="6110" y="36294"/>
                  </a:lnTo>
                  <a:lnTo>
                    <a:pt x="6110" y="9272"/>
                  </a:lnTo>
                  <a:close/>
                  <a:moveTo>
                    <a:pt x="4457" y="1"/>
                  </a:moveTo>
                  <a:lnTo>
                    <a:pt x="1" y="4457"/>
                  </a:lnTo>
                  <a:lnTo>
                    <a:pt x="1" y="41110"/>
                  </a:lnTo>
                  <a:lnTo>
                    <a:pt x="4457" y="45566"/>
                  </a:lnTo>
                  <a:lnTo>
                    <a:pt x="19908" y="45566"/>
                  </a:lnTo>
                  <a:lnTo>
                    <a:pt x="199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6536662" y="1809720"/>
              <a:ext cx="755445" cy="732308"/>
            </a:xfrm>
            <a:custGeom>
              <a:rect b="b" l="l" r="r" t="t"/>
              <a:pathLst>
                <a:path extrusionOk="0" h="47793" w="49303">
                  <a:moveTo>
                    <a:pt x="44200" y="7546"/>
                  </a:moveTo>
                  <a:lnTo>
                    <a:pt x="44200" y="12361"/>
                  </a:lnTo>
                  <a:lnTo>
                    <a:pt x="42043" y="12361"/>
                  </a:lnTo>
                  <a:lnTo>
                    <a:pt x="42043" y="7546"/>
                  </a:lnTo>
                  <a:close/>
                  <a:moveTo>
                    <a:pt x="19045" y="18470"/>
                  </a:moveTo>
                  <a:lnTo>
                    <a:pt x="19261" y="18542"/>
                  </a:lnTo>
                  <a:lnTo>
                    <a:pt x="19477" y="18542"/>
                  </a:lnTo>
                  <a:lnTo>
                    <a:pt x="19836" y="18830"/>
                  </a:lnTo>
                  <a:lnTo>
                    <a:pt x="20052" y="19189"/>
                  </a:lnTo>
                  <a:lnTo>
                    <a:pt x="20124" y="19333"/>
                  </a:lnTo>
                  <a:lnTo>
                    <a:pt x="20195" y="19548"/>
                  </a:lnTo>
                  <a:lnTo>
                    <a:pt x="20124" y="19836"/>
                  </a:lnTo>
                  <a:lnTo>
                    <a:pt x="20052" y="19979"/>
                  </a:lnTo>
                  <a:lnTo>
                    <a:pt x="19836" y="20339"/>
                  </a:lnTo>
                  <a:lnTo>
                    <a:pt x="19477" y="20554"/>
                  </a:lnTo>
                  <a:lnTo>
                    <a:pt x="19261" y="20626"/>
                  </a:lnTo>
                  <a:lnTo>
                    <a:pt x="19045" y="20698"/>
                  </a:lnTo>
                  <a:lnTo>
                    <a:pt x="16171" y="20698"/>
                  </a:lnTo>
                  <a:lnTo>
                    <a:pt x="15955" y="20626"/>
                  </a:lnTo>
                  <a:lnTo>
                    <a:pt x="15740" y="20554"/>
                  </a:lnTo>
                  <a:lnTo>
                    <a:pt x="15452" y="20339"/>
                  </a:lnTo>
                  <a:lnTo>
                    <a:pt x="15165" y="19979"/>
                  </a:lnTo>
                  <a:lnTo>
                    <a:pt x="15093" y="19836"/>
                  </a:lnTo>
                  <a:lnTo>
                    <a:pt x="15093" y="19548"/>
                  </a:lnTo>
                  <a:lnTo>
                    <a:pt x="15093" y="19333"/>
                  </a:lnTo>
                  <a:lnTo>
                    <a:pt x="15165" y="19189"/>
                  </a:lnTo>
                  <a:lnTo>
                    <a:pt x="15452" y="18830"/>
                  </a:lnTo>
                  <a:lnTo>
                    <a:pt x="15740" y="18542"/>
                  </a:lnTo>
                  <a:lnTo>
                    <a:pt x="15955" y="18542"/>
                  </a:lnTo>
                  <a:lnTo>
                    <a:pt x="16171" y="18470"/>
                  </a:lnTo>
                  <a:close/>
                  <a:moveTo>
                    <a:pt x="19261" y="22854"/>
                  </a:moveTo>
                  <a:lnTo>
                    <a:pt x="19477" y="22926"/>
                  </a:lnTo>
                  <a:lnTo>
                    <a:pt x="19836" y="23214"/>
                  </a:lnTo>
                  <a:lnTo>
                    <a:pt x="20052" y="23501"/>
                  </a:lnTo>
                  <a:lnTo>
                    <a:pt x="20124" y="23717"/>
                  </a:lnTo>
                  <a:lnTo>
                    <a:pt x="20195" y="23932"/>
                  </a:lnTo>
                  <a:lnTo>
                    <a:pt x="20124" y="24148"/>
                  </a:lnTo>
                  <a:lnTo>
                    <a:pt x="20052" y="24363"/>
                  </a:lnTo>
                  <a:lnTo>
                    <a:pt x="19836" y="24723"/>
                  </a:lnTo>
                  <a:lnTo>
                    <a:pt x="19477" y="24938"/>
                  </a:lnTo>
                  <a:lnTo>
                    <a:pt x="19261" y="25010"/>
                  </a:lnTo>
                  <a:lnTo>
                    <a:pt x="19045" y="25082"/>
                  </a:lnTo>
                  <a:lnTo>
                    <a:pt x="16171" y="25082"/>
                  </a:lnTo>
                  <a:lnTo>
                    <a:pt x="15955" y="25010"/>
                  </a:lnTo>
                  <a:lnTo>
                    <a:pt x="15740" y="24938"/>
                  </a:lnTo>
                  <a:lnTo>
                    <a:pt x="15452" y="24723"/>
                  </a:lnTo>
                  <a:lnTo>
                    <a:pt x="15165" y="24363"/>
                  </a:lnTo>
                  <a:lnTo>
                    <a:pt x="15093" y="24148"/>
                  </a:lnTo>
                  <a:lnTo>
                    <a:pt x="15093" y="23932"/>
                  </a:lnTo>
                  <a:lnTo>
                    <a:pt x="15093" y="23717"/>
                  </a:lnTo>
                  <a:lnTo>
                    <a:pt x="15165" y="23501"/>
                  </a:lnTo>
                  <a:lnTo>
                    <a:pt x="15452" y="23214"/>
                  </a:lnTo>
                  <a:lnTo>
                    <a:pt x="15740" y="22926"/>
                  </a:lnTo>
                  <a:lnTo>
                    <a:pt x="15955" y="22854"/>
                  </a:lnTo>
                  <a:close/>
                  <a:moveTo>
                    <a:pt x="44200" y="21489"/>
                  </a:moveTo>
                  <a:lnTo>
                    <a:pt x="44200" y="26304"/>
                  </a:lnTo>
                  <a:lnTo>
                    <a:pt x="42043" y="26304"/>
                  </a:lnTo>
                  <a:lnTo>
                    <a:pt x="42043" y="21489"/>
                  </a:lnTo>
                  <a:close/>
                  <a:moveTo>
                    <a:pt x="19261" y="27238"/>
                  </a:moveTo>
                  <a:lnTo>
                    <a:pt x="19477" y="27310"/>
                  </a:lnTo>
                  <a:lnTo>
                    <a:pt x="19836" y="27526"/>
                  </a:lnTo>
                  <a:lnTo>
                    <a:pt x="20052" y="27885"/>
                  </a:lnTo>
                  <a:lnTo>
                    <a:pt x="20124" y="28101"/>
                  </a:lnTo>
                  <a:lnTo>
                    <a:pt x="20195" y="28316"/>
                  </a:lnTo>
                  <a:lnTo>
                    <a:pt x="20124" y="28532"/>
                  </a:lnTo>
                  <a:lnTo>
                    <a:pt x="20052" y="28747"/>
                  </a:lnTo>
                  <a:lnTo>
                    <a:pt x="19836" y="29107"/>
                  </a:lnTo>
                  <a:lnTo>
                    <a:pt x="19477" y="29322"/>
                  </a:lnTo>
                  <a:lnTo>
                    <a:pt x="19261" y="29394"/>
                  </a:lnTo>
                  <a:lnTo>
                    <a:pt x="15955" y="29394"/>
                  </a:lnTo>
                  <a:lnTo>
                    <a:pt x="15740" y="29322"/>
                  </a:lnTo>
                  <a:lnTo>
                    <a:pt x="15452" y="29107"/>
                  </a:lnTo>
                  <a:lnTo>
                    <a:pt x="15165" y="28747"/>
                  </a:lnTo>
                  <a:lnTo>
                    <a:pt x="15093" y="28532"/>
                  </a:lnTo>
                  <a:lnTo>
                    <a:pt x="15093" y="28316"/>
                  </a:lnTo>
                  <a:lnTo>
                    <a:pt x="15093" y="28101"/>
                  </a:lnTo>
                  <a:lnTo>
                    <a:pt x="15165" y="27885"/>
                  </a:lnTo>
                  <a:lnTo>
                    <a:pt x="15452" y="27526"/>
                  </a:lnTo>
                  <a:lnTo>
                    <a:pt x="15740" y="27310"/>
                  </a:lnTo>
                  <a:lnTo>
                    <a:pt x="15955" y="27238"/>
                  </a:lnTo>
                  <a:close/>
                  <a:moveTo>
                    <a:pt x="19261" y="31622"/>
                  </a:moveTo>
                  <a:lnTo>
                    <a:pt x="19477" y="31694"/>
                  </a:lnTo>
                  <a:lnTo>
                    <a:pt x="19836" y="31910"/>
                  </a:lnTo>
                  <a:lnTo>
                    <a:pt x="20052" y="32269"/>
                  </a:lnTo>
                  <a:lnTo>
                    <a:pt x="20124" y="32485"/>
                  </a:lnTo>
                  <a:lnTo>
                    <a:pt x="20195" y="32700"/>
                  </a:lnTo>
                  <a:lnTo>
                    <a:pt x="20124" y="32916"/>
                  </a:lnTo>
                  <a:lnTo>
                    <a:pt x="20052" y="33131"/>
                  </a:lnTo>
                  <a:lnTo>
                    <a:pt x="19836" y="33491"/>
                  </a:lnTo>
                  <a:lnTo>
                    <a:pt x="19477" y="33706"/>
                  </a:lnTo>
                  <a:lnTo>
                    <a:pt x="19261" y="33778"/>
                  </a:lnTo>
                  <a:lnTo>
                    <a:pt x="15955" y="33778"/>
                  </a:lnTo>
                  <a:lnTo>
                    <a:pt x="15740" y="33706"/>
                  </a:lnTo>
                  <a:lnTo>
                    <a:pt x="15452" y="33491"/>
                  </a:lnTo>
                  <a:lnTo>
                    <a:pt x="15165" y="33131"/>
                  </a:lnTo>
                  <a:lnTo>
                    <a:pt x="15093" y="32916"/>
                  </a:lnTo>
                  <a:lnTo>
                    <a:pt x="15093" y="32700"/>
                  </a:lnTo>
                  <a:lnTo>
                    <a:pt x="15093" y="32485"/>
                  </a:lnTo>
                  <a:lnTo>
                    <a:pt x="15165" y="32269"/>
                  </a:lnTo>
                  <a:lnTo>
                    <a:pt x="15452" y="31910"/>
                  </a:lnTo>
                  <a:lnTo>
                    <a:pt x="15740" y="31694"/>
                  </a:lnTo>
                  <a:lnTo>
                    <a:pt x="15955" y="31622"/>
                  </a:lnTo>
                  <a:close/>
                  <a:moveTo>
                    <a:pt x="26951" y="11499"/>
                  </a:moveTo>
                  <a:lnTo>
                    <a:pt x="26951" y="36365"/>
                  </a:lnTo>
                  <a:lnTo>
                    <a:pt x="21273" y="36365"/>
                  </a:lnTo>
                  <a:lnTo>
                    <a:pt x="21273" y="35144"/>
                  </a:lnTo>
                  <a:lnTo>
                    <a:pt x="21705" y="34641"/>
                  </a:lnTo>
                  <a:lnTo>
                    <a:pt x="22064" y="34066"/>
                  </a:lnTo>
                  <a:lnTo>
                    <a:pt x="22280" y="33419"/>
                  </a:lnTo>
                  <a:lnTo>
                    <a:pt x="22351" y="32700"/>
                  </a:lnTo>
                  <a:lnTo>
                    <a:pt x="22280" y="32053"/>
                  </a:lnTo>
                  <a:lnTo>
                    <a:pt x="22136" y="31478"/>
                  </a:lnTo>
                  <a:lnTo>
                    <a:pt x="21848" y="30975"/>
                  </a:lnTo>
                  <a:lnTo>
                    <a:pt x="21489" y="30544"/>
                  </a:lnTo>
                  <a:lnTo>
                    <a:pt x="21848" y="30041"/>
                  </a:lnTo>
                  <a:lnTo>
                    <a:pt x="22136" y="29538"/>
                  </a:lnTo>
                  <a:lnTo>
                    <a:pt x="22280" y="28963"/>
                  </a:lnTo>
                  <a:lnTo>
                    <a:pt x="22351" y="28316"/>
                  </a:lnTo>
                  <a:lnTo>
                    <a:pt x="22280" y="27741"/>
                  </a:lnTo>
                  <a:lnTo>
                    <a:pt x="22136" y="27166"/>
                  </a:lnTo>
                  <a:lnTo>
                    <a:pt x="21848" y="26591"/>
                  </a:lnTo>
                  <a:lnTo>
                    <a:pt x="21489" y="26160"/>
                  </a:lnTo>
                  <a:lnTo>
                    <a:pt x="21848" y="25657"/>
                  </a:lnTo>
                  <a:lnTo>
                    <a:pt x="22136" y="25154"/>
                  </a:lnTo>
                  <a:lnTo>
                    <a:pt x="22280" y="24579"/>
                  </a:lnTo>
                  <a:lnTo>
                    <a:pt x="22351" y="23932"/>
                  </a:lnTo>
                  <a:lnTo>
                    <a:pt x="22280" y="23357"/>
                  </a:lnTo>
                  <a:lnTo>
                    <a:pt x="22136" y="22782"/>
                  </a:lnTo>
                  <a:lnTo>
                    <a:pt x="21848" y="22207"/>
                  </a:lnTo>
                  <a:lnTo>
                    <a:pt x="21489" y="21776"/>
                  </a:lnTo>
                  <a:lnTo>
                    <a:pt x="21848" y="21273"/>
                  </a:lnTo>
                  <a:lnTo>
                    <a:pt x="22136" y="20770"/>
                  </a:lnTo>
                  <a:lnTo>
                    <a:pt x="22280" y="20195"/>
                  </a:lnTo>
                  <a:lnTo>
                    <a:pt x="22351" y="19548"/>
                  </a:lnTo>
                  <a:lnTo>
                    <a:pt x="22351" y="19189"/>
                  </a:lnTo>
                  <a:lnTo>
                    <a:pt x="22280" y="18758"/>
                  </a:lnTo>
                  <a:lnTo>
                    <a:pt x="22136" y="18398"/>
                  </a:lnTo>
                  <a:lnTo>
                    <a:pt x="21992" y="18039"/>
                  </a:lnTo>
                  <a:lnTo>
                    <a:pt x="21777" y="17752"/>
                  </a:lnTo>
                  <a:lnTo>
                    <a:pt x="21561" y="17392"/>
                  </a:lnTo>
                  <a:lnTo>
                    <a:pt x="21273" y="17177"/>
                  </a:lnTo>
                  <a:lnTo>
                    <a:pt x="20986" y="16889"/>
                  </a:lnTo>
                  <a:lnTo>
                    <a:pt x="21273" y="16602"/>
                  </a:lnTo>
                  <a:lnTo>
                    <a:pt x="21489" y="16242"/>
                  </a:lnTo>
                  <a:lnTo>
                    <a:pt x="21777" y="15595"/>
                  </a:lnTo>
                  <a:lnTo>
                    <a:pt x="21920" y="14877"/>
                  </a:lnTo>
                  <a:lnTo>
                    <a:pt x="21920" y="14158"/>
                  </a:lnTo>
                  <a:lnTo>
                    <a:pt x="21777" y="13511"/>
                  </a:lnTo>
                  <a:lnTo>
                    <a:pt x="21561" y="12936"/>
                  </a:lnTo>
                  <a:lnTo>
                    <a:pt x="21273" y="12505"/>
                  </a:lnTo>
                  <a:lnTo>
                    <a:pt x="21273" y="11499"/>
                  </a:lnTo>
                  <a:close/>
                  <a:moveTo>
                    <a:pt x="44200" y="35575"/>
                  </a:moveTo>
                  <a:lnTo>
                    <a:pt x="44200" y="40390"/>
                  </a:lnTo>
                  <a:lnTo>
                    <a:pt x="42043" y="40390"/>
                  </a:lnTo>
                  <a:lnTo>
                    <a:pt x="42043" y="35575"/>
                  </a:lnTo>
                  <a:close/>
                  <a:moveTo>
                    <a:pt x="34569" y="2228"/>
                  </a:moveTo>
                  <a:lnTo>
                    <a:pt x="35144" y="2372"/>
                  </a:lnTo>
                  <a:lnTo>
                    <a:pt x="35719" y="2515"/>
                  </a:lnTo>
                  <a:lnTo>
                    <a:pt x="36222" y="2659"/>
                  </a:lnTo>
                  <a:lnTo>
                    <a:pt x="36725" y="2947"/>
                  </a:lnTo>
                  <a:lnTo>
                    <a:pt x="37228" y="3234"/>
                  </a:lnTo>
                  <a:lnTo>
                    <a:pt x="37659" y="3593"/>
                  </a:lnTo>
                  <a:lnTo>
                    <a:pt x="38091" y="3953"/>
                  </a:lnTo>
                  <a:lnTo>
                    <a:pt x="38450" y="4384"/>
                  </a:lnTo>
                  <a:lnTo>
                    <a:pt x="38809" y="4815"/>
                  </a:lnTo>
                  <a:lnTo>
                    <a:pt x="39097" y="5318"/>
                  </a:lnTo>
                  <a:lnTo>
                    <a:pt x="39384" y="5821"/>
                  </a:lnTo>
                  <a:lnTo>
                    <a:pt x="39528" y="6324"/>
                  </a:lnTo>
                  <a:lnTo>
                    <a:pt x="39672" y="6899"/>
                  </a:lnTo>
                  <a:lnTo>
                    <a:pt x="39816" y="7474"/>
                  </a:lnTo>
                  <a:lnTo>
                    <a:pt x="39816" y="8049"/>
                  </a:lnTo>
                  <a:lnTo>
                    <a:pt x="39816" y="39743"/>
                  </a:lnTo>
                  <a:lnTo>
                    <a:pt x="39816" y="40390"/>
                  </a:lnTo>
                  <a:lnTo>
                    <a:pt x="39672" y="40965"/>
                  </a:lnTo>
                  <a:lnTo>
                    <a:pt x="39528" y="41540"/>
                  </a:lnTo>
                  <a:lnTo>
                    <a:pt x="39384" y="42043"/>
                  </a:lnTo>
                  <a:lnTo>
                    <a:pt x="39097" y="42546"/>
                  </a:lnTo>
                  <a:lnTo>
                    <a:pt x="38809" y="43049"/>
                  </a:lnTo>
                  <a:lnTo>
                    <a:pt x="38450" y="43480"/>
                  </a:lnTo>
                  <a:lnTo>
                    <a:pt x="38091" y="43912"/>
                  </a:lnTo>
                  <a:lnTo>
                    <a:pt x="37659" y="44271"/>
                  </a:lnTo>
                  <a:lnTo>
                    <a:pt x="37228" y="44630"/>
                  </a:lnTo>
                  <a:lnTo>
                    <a:pt x="36725" y="44918"/>
                  </a:lnTo>
                  <a:lnTo>
                    <a:pt x="36222" y="45205"/>
                  </a:lnTo>
                  <a:lnTo>
                    <a:pt x="35719" y="45349"/>
                  </a:lnTo>
                  <a:lnTo>
                    <a:pt x="35144" y="45493"/>
                  </a:lnTo>
                  <a:lnTo>
                    <a:pt x="34569" y="45637"/>
                  </a:lnTo>
                  <a:lnTo>
                    <a:pt x="18902" y="45637"/>
                  </a:lnTo>
                  <a:lnTo>
                    <a:pt x="15093" y="41827"/>
                  </a:lnTo>
                  <a:lnTo>
                    <a:pt x="15093" y="35791"/>
                  </a:lnTo>
                  <a:lnTo>
                    <a:pt x="15668" y="35934"/>
                  </a:lnTo>
                  <a:lnTo>
                    <a:pt x="16171" y="36006"/>
                  </a:lnTo>
                  <a:lnTo>
                    <a:pt x="19045" y="36006"/>
                  </a:lnTo>
                  <a:lnTo>
                    <a:pt x="19045" y="37443"/>
                  </a:lnTo>
                  <a:lnTo>
                    <a:pt x="19045" y="37659"/>
                  </a:lnTo>
                  <a:lnTo>
                    <a:pt x="19117" y="37875"/>
                  </a:lnTo>
                  <a:lnTo>
                    <a:pt x="19405" y="38234"/>
                  </a:lnTo>
                  <a:lnTo>
                    <a:pt x="19692" y="38450"/>
                  </a:lnTo>
                  <a:lnTo>
                    <a:pt x="19908" y="38522"/>
                  </a:lnTo>
                  <a:lnTo>
                    <a:pt x="28245" y="38522"/>
                  </a:lnTo>
                  <a:lnTo>
                    <a:pt x="28460" y="38450"/>
                  </a:lnTo>
                  <a:lnTo>
                    <a:pt x="28820" y="38234"/>
                  </a:lnTo>
                  <a:lnTo>
                    <a:pt x="29035" y="37875"/>
                  </a:lnTo>
                  <a:lnTo>
                    <a:pt x="29107" y="37659"/>
                  </a:lnTo>
                  <a:lnTo>
                    <a:pt x="29107" y="37443"/>
                  </a:lnTo>
                  <a:lnTo>
                    <a:pt x="29107" y="10421"/>
                  </a:lnTo>
                  <a:lnTo>
                    <a:pt x="29107" y="10205"/>
                  </a:lnTo>
                  <a:lnTo>
                    <a:pt x="29035" y="9990"/>
                  </a:lnTo>
                  <a:lnTo>
                    <a:pt x="28820" y="9630"/>
                  </a:lnTo>
                  <a:lnTo>
                    <a:pt x="28460" y="9415"/>
                  </a:lnTo>
                  <a:lnTo>
                    <a:pt x="28245" y="9343"/>
                  </a:lnTo>
                  <a:lnTo>
                    <a:pt x="19908" y="9343"/>
                  </a:lnTo>
                  <a:lnTo>
                    <a:pt x="19692" y="9415"/>
                  </a:lnTo>
                  <a:lnTo>
                    <a:pt x="19405" y="9630"/>
                  </a:lnTo>
                  <a:lnTo>
                    <a:pt x="19117" y="9990"/>
                  </a:lnTo>
                  <a:lnTo>
                    <a:pt x="19045" y="10205"/>
                  </a:lnTo>
                  <a:lnTo>
                    <a:pt x="19045" y="10421"/>
                  </a:lnTo>
                  <a:lnTo>
                    <a:pt x="19045" y="11140"/>
                  </a:lnTo>
                  <a:lnTo>
                    <a:pt x="18614" y="11068"/>
                  </a:lnTo>
                  <a:lnTo>
                    <a:pt x="18183" y="11140"/>
                  </a:lnTo>
                  <a:lnTo>
                    <a:pt x="15093" y="11427"/>
                  </a:lnTo>
                  <a:lnTo>
                    <a:pt x="15093" y="6037"/>
                  </a:lnTo>
                  <a:lnTo>
                    <a:pt x="18902" y="2228"/>
                  </a:lnTo>
                  <a:close/>
                  <a:moveTo>
                    <a:pt x="18471" y="0"/>
                  </a:moveTo>
                  <a:lnTo>
                    <a:pt x="18039" y="144"/>
                  </a:lnTo>
                  <a:lnTo>
                    <a:pt x="17680" y="359"/>
                  </a:lnTo>
                  <a:lnTo>
                    <a:pt x="13224" y="4815"/>
                  </a:lnTo>
                  <a:lnTo>
                    <a:pt x="13009" y="5175"/>
                  </a:lnTo>
                  <a:lnTo>
                    <a:pt x="12937" y="5606"/>
                  </a:lnTo>
                  <a:lnTo>
                    <a:pt x="12937" y="11643"/>
                  </a:lnTo>
                  <a:lnTo>
                    <a:pt x="10565" y="11930"/>
                  </a:lnTo>
                  <a:lnTo>
                    <a:pt x="9559" y="12074"/>
                  </a:lnTo>
                  <a:lnTo>
                    <a:pt x="8625" y="12361"/>
                  </a:lnTo>
                  <a:lnTo>
                    <a:pt x="7762" y="12721"/>
                  </a:lnTo>
                  <a:lnTo>
                    <a:pt x="6900" y="13224"/>
                  </a:lnTo>
                  <a:lnTo>
                    <a:pt x="6109" y="13799"/>
                  </a:lnTo>
                  <a:lnTo>
                    <a:pt x="5390" y="14446"/>
                  </a:lnTo>
                  <a:lnTo>
                    <a:pt x="4815" y="15164"/>
                  </a:lnTo>
                  <a:lnTo>
                    <a:pt x="4241" y="16027"/>
                  </a:lnTo>
                  <a:lnTo>
                    <a:pt x="3809" y="16817"/>
                  </a:lnTo>
                  <a:lnTo>
                    <a:pt x="863" y="16817"/>
                  </a:lnTo>
                  <a:lnTo>
                    <a:pt x="647" y="16889"/>
                  </a:lnTo>
                  <a:lnTo>
                    <a:pt x="360" y="17177"/>
                  </a:lnTo>
                  <a:lnTo>
                    <a:pt x="72" y="17464"/>
                  </a:lnTo>
                  <a:lnTo>
                    <a:pt x="0" y="17680"/>
                  </a:lnTo>
                  <a:lnTo>
                    <a:pt x="0" y="17895"/>
                  </a:lnTo>
                  <a:lnTo>
                    <a:pt x="0" y="30400"/>
                  </a:lnTo>
                  <a:lnTo>
                    <a:pt x="0" y="30616"/>
                  </a:lnTo>
                  <a:lnTo>
                    <a:pt x="72" y="30760"/>
                  </a:lnTo>
                  <a:lnTo>
                    <a:pt x="360" y="31119"/>
                  </a:lnTo>
                  <a:lnTo>
                    <a:pt x="647" y="31407"/>
                  </a:lnTo>
                  <a:lnTo>
                    <a:pt x="863" y="31407"/>
                  </a:lnTo>
                  <a:lnTo>
                    <a:pt x="1078" y="31478"/>
                  </a:lnTo>
                  <a:lnTo>
                    <a:pt x="3809" y="31478"/>
                  </a:lnTo>
                  <a:lnTo>
                    <a:pt x="4241" y="32197"/>
                  </a:lnTo>
                  <a:lnTo>
                    <a:pt x="4815" y="32988"/>
                  </a:lnTo>
                  <a:lnTo>
                    <a:pt x="5462" y="33706"/>
                  </a:lnTo>
                  <a:lnTo>
                    <a:pt x="6181" y="34353"/>
                  </a:lnTo>
                  <a:lnTo>
                    <a:pt x="6972" y="34856"/>
                  </a:lnTo>
                  <a:lnTo>
                    <a:pt x="7834" y="35287"/>
                  </a:lnTo>
                  <a:lnTo>
                    <a:pt x="8696" y="35575"/>
                  </a:lnTo>
                  <a:lnTo>
                    <a:pt x="9631" y="35791"/>
                  </a:lnTo>
                  <a:lnTo>
                    <a:pt x="10637" y="35862"/>
                  </a:lnTo>
                  <a:lnTo>
                    <a:pt x="12937" y="35862"/>
                  </a:lnTo>
                  <a:lnTo>
                    <a:pt x="12937" y="42259"/>
                  </a:lnTo>
                  <a:lnTo>
                    <a:pt x="13009" y="42690"/>
                  </a:lnTo>
                  <a:lnTo>
                    <a:pt x="13224" y="43049"/>
                  </a:lnTo>
                  <a:lnTo>
                    <a:pt x="17680" y="47505"/>
                  </a:lnTo>
                  <a:lnTo>
                    <a:pt x="18039" y="47721"/>
                  </a:lnTo>
                  <a:lnTo>
                    <a:pt x="18471" y="47793"/>
                  </a:lnTo>
                  <a:lnTo>
                    <a:pt x="34569" y="47793"/>
                  </a:lnTo>
                  <a:lnTo>
                    <a:pt x="35216" y="47721"/>
                  </a:lnTo>
                  <a:lnTo>
                    <a:pt x="35863" y="47577"/>
                  </a:lnTo>
                  <a:lnTo>
                    <a:pt x="36438" y="47433"/>
                  </a:lnTo>
                  <a:lnTo>
                    <a:pt x="37013" y="47218"/>
                  </a:lnTo>
                  <a:lnTo>
                    <a:pt x="37588" y="46930"/>
                  </a:lnTo>
                  <a:lnTo>
                    <a:pt x="38091" y="46643"/>
                  </a:lnTo>
                  <a:lnTo>
                    <a:pt x="38594" y="46355"/>
                  </a:lnTo>
                  <a:lnTo>
                    <a:pt x="39097" y="45996"/>
                  </a:lnTo>
                  <a:lnTo>
                    <a:pt x="39528" y="45565"/>
                  </a:lnTo>
                  <a:lnTo>
                    <a:pt x="39959" y="45133"/>
                  </a:lnTo>
                  <a:lnTo>
                    <a:pt x="40319" y="44630"/>
                  </a:lnTo>
                  <a:lnTo>
                    <a:pt x="40678" y="44199"/>
                  </a:lnTo>
                  <a:lnTo>
                    <a:pt x="41037" y="43624"/>
                  </a:lnTo>
                  <a:lnTo>
                    <a:pt x="41253" y="43121"/>
                  </a:lnTo>
                  <a:lnTo>
                    <a:pt x="41540" y="42546"/>
                  </a:lnTo>
                  <a:lnTo>
                    <a:pt x="45493" y="42546"/>
                  </a:lnTo>
                  <a:lnTo>
                    <a:pt x="45709" y="42474"/>
                  </a:lnTo>
                  <a:lnTo>
                    <a:pt x="46068" y="42259"/>
                  </a:lnTo>
                  <a:lnTo>
                    <a:pt x="46284" y="41899"/>
                  </a:lnTo>
                  <a:lnTo>
                    <a:pt x="46356" y="41684"/>
                  </a:lnTo>
                  <a:lnTo>
                    <a:pt x="46356" y="41468"/>
                  </a:lnTo>
                  <a:lnTo>
                    <a:pt x="46356" y="39025"/>
                  </a:lnTo>
                  <a:lnTo>
                    <a:pt x="48440" y="39025"/>
                  </a:lnTo>
                  <a:lnTo>
                    <a:pt x="48655" y="38953"/>
                  </a:lnTo>
                  <a:lnTo>
                    <a:pt x="48943" y="38665"/>
                  </a:lnTo>
                  <a:lnTo>
                    <a:pt x="49230" y="38378"/>
                  </a:lnTo>
                  <a:lnTo>
                    <a:pt x="49302" y="38162"/>
                  </a:lnTo>
                  <a:lnTo>
                    <a:pt x="49302" y="37947"/>
                  </a:lnTo>
                  <a:lnTo>
                    <a:pt x="49302" y="37731"/>
                  </a:lnTo>
                  <a:lnTo>
                    <a:pt x="49230" y="37515"/>
                  </a:lnTo>
                  <a:lnTo>
                    <a:pt x="48943" y="37156"/>
                  </a:lnTo>
                  <a:lnTo>
                    <a:pt x="48655" y="36940"/>
                  </a:lnTo>
                  <a:lnTo>
                    <a:pt x="48440" y="36869"/>
                  </a:lnTo>
                  <a:lnTo>
                    <a:pt x="48224" y="36797"/>
                  </a:lnTo>
                  <a:lnTo>
                    <a:pt x="46356" y="36797"/>
                  </a:lnTo>
                  <a:lnTo>
                    <a:pt x="46356" y="34425"/>
                  </a:lnTo>
                  <a:lnTo>
                    <a:pt x="46356" y="34209"/>
                  </a:lnTo>
                  <a:lnTo>
                    <a:pt x="46284" y="33994"/>
                  </a:lnTo>
                  <a:lnTo>
                    <a:pt x="46068" y="33706"/>
                  </a:lnTo>
                  <a:lnTo>
                    <a:pt x="45709" y="33419"/>
                  </a:lnTo>
                  <a:lnTo>
                    <a:pt x="45493" y="33347"/>
                  </a:lnTo>
                  <a:lnTo>
                    <a:pt x="42043" y="33347"/>
                  </a:lnTo>
                  <a:lnTo>
                    <a:pt x="42043" y="28532"/>
                  </a:lnTo>
                  <a:lnTo>
                    <a:pt x="45493" y="28532"/>
                  </a:lnTo>
                  <a:lnTo>
                    <a:pt x="45709" y="28460"/>
                  </a:lnTo>
                  <a:lnTo>
                    <a:pt x="46068" y="28172"/>
                  </a:lnTo>
                  <a:lnTo>
                    <a:pt x="46284" y="27885"/>
                  </a:lnTo>
                  <a:lnTo>
                    <a:pt x="46356" y="27669"/>
                  </a:lnTo>
                  <a:lnTo>
                    <a:pt x="46356" y="27454"/>
                  </a:lnTo>
                  <a:lnTo>
                    <a:pt x="46356" y="25010"/>
                  </a:lnTo>
                  <a:lnTo>
                    <a:pt x="48440" y="25010"/>
                  </a:lnTo>
                  <a:lnTo>
                    <a:pt x="48655" y="24938"/>
                  </a:lnTo>
                  <a:lnTo>
                    <a:pt x="48943" y="24723"/>
                  </a:lnTo>
                  <a:lnTo>
                    <a:pt x="49230" y="24363"/>
                  </a:lnTo>
                  <a:lnTo>
                    <a:pt x="49302" y="24148"/>
                  </a:lnTo>
                  <a:lnTo>
                    <a:pt x="49302" y="23932"/>
                  </a:lnTo>
                  <a:lnTo>
                    <a:pt x="49302" y="23717"/>
                  </a:lnTo>
                  <a:lnTo>
                    <a:pt x="49230" y="23501"/>
                  </a:lnTo>
                  <a:lnTo>
                    <a:pt x="48943" y="23142"/>
                  </a:lnTo>
                  <a:lnTo>
                    <a:pt x="48655" y="22926"/>
                  </a:lnTo>
                  <a:lnTo>
                    <a:pt x="48440" y="22854"/>
                  </a:lnTo>
                  <a:lnTo>
                    <a:pt x="46356" y="22854"/>
                  </a:lnTo>
                  <a:lnTo>
                    <a:pt x="46356" y="20411"/>
                  </a:lnTo>
                  <a:lnTo>
                    <a:pt x="46356" y="20195"/>
                  </a:lnTo>
                  <a:lnTo>
                    <a:pt x="46284" y="19979"/>
                  </a:lnTo>
                  <a:lnTo>
                    <a:pt x="46068" y="19620"/>
                  </a:lnTo>
                  <a:lnTo>
                    <a:pt x="45709" y="19404"/>
                  </a:lnTo>
                  <a:lnTo>
                    <a:pt x="45493" y="19333"/>
                  </a:lnTo>
                  <a:lnTo>
                    <a:pt x="42043" y="19333"/>
                  </a:lnTo>
                  <a:lnTo>
                    <a:pt x="42043" y="14517"/>
                  </a:lnTo>
                  <a:lnTo>
                    <a:pt x="45493" y="14517"/>
                  </a:lnTo>
                  <a:lnTo>
                    <a:pt x="45709" y="14446"/>
                  </a:lnTo>
                  <a:lnTo>
                    <a:pt x="46068" y="14230"/>
                  </a:lnTo>
                  <a:lnTo>
                    <a:pt x="46284" y="13871"/>
                  </a:lnTo>
                  <a:lnTo>
                    <a:pt x="46356" y="13655"/>
                  </a:lnTo>
                  <a:lnTo>
                    <a:pt x="46356" y="13439"/>
                  </a:lnTo>
                  <a:lnTo>
                    <a:pt x="46356" y="10996"/>
                  </a:lnTo>
                  <a:lnTo>
                    <a:pt x="48440" y="10996"/>
                  </a:lnTo>
                  <a:lnTo>
                    <a:pt x="48655" y="10924"/>
                  </a:lnTo>
                  <a:lnTo>
                    <a:pt x="48943" y="10708"/>
                  </a:lnTo>
                  <a:lnTo>
                    <a:pt x="49230" y="10349"/>
                  </a:lnTo>
                  <a:lnTo>
                    <a:pt x="49302" y="10133"/>
                  </a:lnTo>
                  <a:lnTo>
                    <a:pt x="49302" y="9918"/>
                  </a:lnTo>
                  <a:lnTo>
                    <a:pt x="49302" y="9702"/>
                  </a:lnTo>
                  <a:lnTo>
                    <a:pt x="49230" y="9487"/>
                  </a:lnTo>
                  <a:lnTo>
                    <a:pt x="48943" y="9127"/>
                  </a:lnTo>
                  <a:lnTo>
                    <a:pt x="48655" y="8912"/>
                  </a:lnTo>
                  <a:lnTo>
                    <a:pt x="48440" y="8840"/>
                  </a:lnTo>
                  <a:lnTo>
                    <a:pt x="46356" y="8840"/>
                  </a:lnTo>
                  <a:lnTo>
                    <a:pt x="46356" y="6396"/>
                  </a:lnTo>
                  <a:lnTo>
                    <a:pt x="46356" y="6181"/>
                  </a:lnTo>
                  <a:lnTo>
                    <a:pt x="46284" y="6037"/>
                  </a:lnTo>
                  <a:lnTo>
                    <a:pt x="46068" y="5678"/>
                  </a:lnTo>
                  <a:lnTo>
                    <a:pt x="45709" y="5390"/>
                  </a:lnTo>
                  <a:lnTo>
                    <a:pt x="45493" y="5390"/>
                  </a:lnTo>
                  <a:lnTo>
                    <a:pt x="45278" y="5318"/>
                  </a:lnTo>
                  <a:lnTo>
                    <a:pt x="41540" y="5318"/>
                  </a:lnTo>
                  <a:lnTo>
                    <a:pt x="41325" y="4743"/>
                  </a:lnTo>
                  <a:lnTo>
                    <a:pt x="41037" y="4240"/>
                  </a:lnTo>
                  <a:lnTo>
                    <a:pt x="40678" y="3665"/>
                  </a:lnTo>
                  <a:lnTo>
                    <a:pt x="40391" y="3234"/>
                  </a:lnTo>
                  <a:lnTo>
                    <a:pt x="39959" y="2731"/>
                  </a:lnTo>
                  <a:lnTo>
                    <a:pt x="39528" y="2300"/>
                  </a:lnTo>
                  <a:lnTo>
                    <a:pt x="39097" y="1869"/>
                  </a:lnTo>
                  <a:lnTo>
                    <a:pt x="38594" y="1509"/>
                  </a:lnTo>
                  <a:lnTo>
                    <a:pt x="38091" y="1222"/>
                  </a:lnTo>
                  <a:lnTo>
                    <a:pt x="37588" y="862"/>
                  </a:lnTo>
                  <a:lnTo>
                    <a:pt x="37013" y="647"/>
                  </a:lnTo>
                  <a:lnTo>
                    <a:pt x="36438" y="431"/>
                  </a:lnTo>
                  <a:lnTo>
                    <a:pt x="35863" y="287"/>
                  </a:lnTo>
                  <a:lnTo>
                    <a:pt x="35216" y="144"/>
                  </a:lnTo>
                  <a:lnTo>
                    <a:pt x="34569" y="72"/>
                  </a:lnTo>
                  <a:lnTo>
                    <a:pt x="339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6570798" y="2013417"/>
              <a:ext cx="268691" cy="311636"/>
            </a:xfrm>
            <a:custGeom>
              <a:rect b="b" l="l" r="r" t="t"/>
              <a:pathLst>
                <a:path extrusionOk="0" h="20340" w="17537">
                  <a:moveTo>
                    <a:pt x="16171" y="1"/>
                  </a:moveTo>
                  <a:lnTo>
                    <a:pt x="8553" y="791"/>
                  </a:lnTo>
                  <a:lnTo>
                    <a:pt x="7834" y="935"/>
                  </a:lnTo>
                  <a:lnTo>
                    <a:pt x="7115" y="1079"/>
                  </a:lnTo>
                  <a:lnTo>
                    <a:pt x="6468" y="1366"/>
                  </a:lnTo>
                  <a:lnTo>
                    <a:pt x="5893" y="1726"/>
                  </a:lnTo>
                  <a:lnTo>
                    <a:pt x="5318" y="2157"/>
                  </a:lnTo>
                  <a:lnTo>
                    <a:pt x="4815" y="2660"/>
                  </a:lnTo>
                  <a:lnTo>
                    <a:pt x="4312" y="3163"/>
                  </a:lnTo>
                  <a:lnTo>
                    <a:pt x="3953" y="3810"/>
                  </a:lnTo>
                  <a:lnTo>
                    <a:pt x="2228" y="5750"/>
                  </a:lnTo>
                  <a:lnTo>
                    <a:pt x="0" y="5750"/>
                  </a:lnTo>
                  <a:lnTo>
                    <a:pt x="0" y="15955"/>
                  </a:lnTo>
                  <a:lnTo>
                    <a:pt x="2228" y="15955"/>
                  </a:lnTo>
                  <a:lnTo>
                    <a:pt x="2516" y="16027"/>
                  </a:lnTo>
                  <a:lnTo>
                    <a:pt x="2731" y="16099"/>
                  </a:lnTo>
                  <a:lnTo>
                    <a:pt x="3019" y="16315"/>
                  </a:lnTo>
                  <a:lnTo>
                    <a:pt x="3162" y="16530"/>
                  </a:lnTo>
                  <a:lnTo>
                    <a:pt x="3881" y="17824"/>
                  </a:lnTo>
                  <a:lnTo>
                    <a:pt x="4312" y="18399"/>
                  </a:lnTo>
                  <a:lnTo>
                    <a:pt x="4744" y="18902"/>
                  </a:lnTo>
                  <a:lnTo>
                    <a:pt x="5247" y="19333"/>
                  </a:lnTo>
                  <a:lnTo>
                    <a:pt x="5822" y="19693"/>
                  </a:lnTo>
                  <a:lnTo>
                    <a:pt x="6397" y="19980"/>
                  </a:lnTo>
                  <a:lnTo>
                    <a:pt x="7043" y="20196"/>
                  </a:lnTo>
                  <a:lnTo>
                    <a:pt x="7690" y="20339"/>
                  </a:lnTo>
                  <a:lnTo>
                    <a:pt x="10852" y="20339"/>
                  </a:lnTo>
                  <a:lnTo>
                    <a:pt x="10709" y="19908"/>
                  </a:lnTo>
                  <a:lnTo>
                    <a:pt x="10709" y="19405"/>
                  </a:lnTo>
                  <a:lnTo>
                    <a:pt x="10781" y="18758"/>
                  </a:lnTo>
                  <a:lnTo>
                    <a:pt x="10924" y="18183"/>
                  </a:lnTo>
                  <a:lnTo>
                    <a:pt x="11212" y="17680"/>
                  </a:lnTo>
                  <a:lnTo>
                    <a:pt x="11499" y="17249"/>
                  </a:lnTo>
                  <a:lnTo>
                    <a:pt x="11212" y="16746"/>
                  </a:lnTo>
                  <a:lnTo>
                    <a:pt x="10924" y="16243"/>
                  </a:lnTo>
                  <a:lnTo>
                    <a:pt x="10781" y="15668"/>
                  </a:lnTo>
                  <a:lnTo>
                    <a:pt x="10709" y="15021"/>
                  </a:lnTo>
                  <a:lnTo>
                    <a:pt x="10781" y="14446"/>
                  </a:lnTo>
                  <a:lnTo>
                    <a:pt x="10924" y="13871"/>
                  </a:lnTo>
                  <a:lnTo>
                    <a:pt x="11212" y="13296"/>
                  </a:lnTo>
                  <a:lnTo>
                    <a:pt x="11499" y="12865"/>
                  </a:lnTo>
                  <a:lnTo>
                    <a:pt x="11212" y="12362"/>
                  </a:lnTo>
                  <a:lnTo>
                    <a:pt x="10924" y="11859"/>
                  </a:lnTo>
                  <a:lnTo>
                    <a:pt x="10781" y="11284"/>
                  </a:lnTo>
                  <a:lnTo>
                    <a:pt x="10709" y="10637"/>
                  </a:lnTo>
                  <a:lnTo>
                    <a:pt x="10781" y="10062"/>
                  </a:lnTo>
                  <a:lnTo>
                    <a:pt x="10924" y="9487"/>
                  </a:lnTo>
                  <a:lnTo>
                    <a:pt x="11212" y="8912"/>
                  </a:lnTo>
                  <a:lnTo>
                    <a:pt x="11499" y="8481"/>
                  </a:lnTo>
                  <a:lnTo>
                    <a:pt x="11212" y="7978"/>
                  </a:lnTo>
                  <a:lnTo>
                    <a:pt x="10924" y="7475"/>
                  </a:lnTo>
                  <a:lnTo>
                    <a:pt x="10781" y="6900"/>
                  </a:lnTo>
                  <a:lnTo>
                    <a:pt x="10709" y="6253"/>
                  </a:lnTo>
                  <a:lnTo>
                    <a:pt x="10781" y="5606"/>
                  </a:lnTo>
                  <a:lnTo>
                    <a:pt x="10924" y="5031"/>
                  </a:lnTo>
                  <a:lnTo>
                    <a:pt x="11284" y="4457"/>
                  </a:lnTo>
                  <a:lnTo>
                    <a:pt x="11643" y="3953"/>
                  </a:lnTo>
                  <a:lnTo>
                    <a:pt x="12146" y="3594"/>
                  </a:lnTo>
                  <a:lnTo>
                    <a:pt x="12721" y="3235"/>
                  </a:lnTo>
                  <a:lnTo>
                    <a:pt x="13296" y="3091"/>
                  </a:lnTo>
                  <a:lnTo>
                    <a:pt x="13943" y="3019"/>
                  </a:lnTo>
                  <a:lnTo>
                    <a:pt x="14086" y="3019"/>
                  </a:lnTo>
                  <a:lnTo>
                    <a:pt x="16530" y="2444"/>
                  </a:lnTo>
                  <a:lnTo>
                    <a:pt x="16817" y="2372"/>
                  </a:lnTo>
                  <a:lnTo>
                    <a:pt x="17033" y="2229"/>
                  </a:lnTo>
                  <a:lnTo>
                    <a:pt x="17177" y="2085"/>
                  </a:lnTo>
                  <a:lnTo>
                    <a:pt x="17321" y="1869"/>
                  </a:lnTo>
                  <a:lnTo>
                    <a:pt x="17464" y="1654"/>
                  </a:lnTo>
                  <a:lnTo>
                    <a:pt x="17536" y="1366"/>
                  </a:lnTo>
                  <a:lnTo>
                    <a:pt x="17536" y="1079"/>
                  </a:lnTo>
                  <a:lnTo>
                    <a:pt x="17464" y="863"/>
                  </a:lnTo>
                  <a:lnTo>
                    <a:pt x="17249" y="504"/>
                  </a:lnTo>
                  <a:lnTo>
                    <a:pt x="16961" y="216"/>
                  </a:lnTo>
                  <a:lnTo>
                    <a:pt x="16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6570798" y="2013417"/>
              <a:ext cx="268691" cy="311636"/>
            </a:xfrm>
            <a:custGeom>
              <a:rect b="b" l="l" r="r" t="t"/>
              <a:pathLst>
                <a:path extrusionOk="0" fill="none" h="20340" w="17537">
                  <a:moveTo>
                    <a:pt x="3953" y="3810"/>
                  </a:moveTo>
                  <a:lnTo>
                    <a:pt x="3953" y="3810"/>
                  </a:lnTo>
                  <a:lnTo>
                    <a:pt x="4312" y="3163"/>
                  </a:lnTo>
                  <a:lnTo>
                    <a:pt x="4815" y="2660"/>
                  </a:lnTo>
                  <a:lnTo>
                    <a:pt x="5318" y="2157"/>
                  </a:lnTo>
                  <a:lnTo>
                    <a:pt x="5893" y="1726"/>
                  </a:lnTo>
                  <a:lnTo>
                    <a:pt x="6468" y="1366"/>
                  </a:lnTo>
                  <a:lnTo>
                    <a:pt x="7115" y="1079"/>
                  </a:lnTo>
                  <a:lnTo>
                    <a:pt x="7834" y="935"/>
                  </a:lnTo>
                  <a:lnTo>
                    <a:pt x="8553" y="791"/>
                  </a:lnTo>
                  <a:lnTo>
                    <a:pt x="16171" y="1"/>
                  </a:lnTo>
                  <a:lnTo>
                    <a:pt x="16171" y="1"/>
                  </a:lnTo>
                  <a:lnTo>
                    <a:pt x="16602" y="1"/>
                  </a:lnTo>
                  <a:lnTo>
                    <a:pt x="16961" y="216"/>
                  </a:lnTo>
                  <a:lnTo>
                    <a:pt x="17249" y="504"/>
                  </a:lnTo>
                  <a:lnTo>
                    <a:pt x="17464" y="863"/>
                  </a:lnTo>
                  <a:lnTo>
                    <a:pt x="17464" y="863"/>
                  </a:lnTo>
                  <a:lnTo>
                    <a:pt x="17536" y="1079"/>
                  </a:lnTo>
                  <a:lnTo>
                    <a:pt x="17536" y="1366"/>
                  </a:lnTo>
                  <a:lnTo>
                    <a:pt x="17464" y="1654"/>
                  </a:lnTo>
                  <a:lnTo>
                    <a:pt x="17321" y="1869"/>
                  </a:lnTo>
                  <a:lnTo>
                    <a:pt x="17321" y="1869"/>
                  </a:lnTo>
                  <a:lnTo>
                    <a:pt x="17177" y="2085"/>
                  </a:lnTo>
                  <a:lnTo>
                    <a:pt x="17033" y="2229"/>
                  </a:lnTo>
                  <a:lnTo>
                    <a:pt x="16817" y="2372"/>
                  </a:lnTo>
                  <a:lnTo>
                    <a:pt x="16530" y="2444"/>
                  </a:lnTo>
                  <a:lnTo>
                    <a:pt x="14086" y="3019"/>
                  </a:lnTo>
                  <a:lnTo>
                    <a:pt x="13943" y="3019"/>
                  </a:lnTo>
                  <a:lnTo>
                    <a:pt x="13943" y="3019"/>
                  </a:lnTo>
                  <a:lnTo>
                    <a:pt x="13296" y="3091"/>
                  </a:lnTo>
                  <a:lnTo>
                    <a:pt x="12721" y="3235"/>
                  </a:lnTo>
                  <a:lnTo>
                    <a:pt x="12146" y="3594"/>
                  </a:lnTo>
                  <a:lnTo>
                    <a:pt x="11643" y="3953"/>
                  </a:lnTo>
                  <a:lnTo>
                    <a:pt x="11284" y="4457"/>
                  </a:lnTo>
                  <a:lnTo>
                    <a:pt x="10924" y="5031"/>
                  </a:lnTo>
                  <a:lnTo>
                    <a:pt x="10781" y="5606"/>
                  </a:lnTo>
                  <a:lnTo>
                    <a:pt x="10709" y="6253"/>
                  </a:lnTo>
                  <a:lnTo>
                    <a:pt x="10709" y="6253"/>
                  </a:lnTo>
                  <a:lnTo>
                    <a:pt x="10781" y="6900"/>
                  </a:lnTo>
                  <a:lnTo>
                    <a:pt x="10924" y="7475"/>
                  </a:lnTo>
                  <a:lnTo>
                    <a:pt x="11212" y="7978"/>
                  </a:lnTo>
                  <a:lnTo>
                    <a:pt x="11499" y="8481"/>
                  </a:lnTo>
                  <a:lnTo>
                    <a:pt x="11499" y="8481"/>
                  </a:lnTo>
                  <a:lnTo>
                    <a:pt x="11212" y="8912"/>
                  </a:lnTo>
                  <a:lnTo>
                    <a:pt x="10924" y="9487"/>
                  </a:lnTo>
                  <a:lnTo>
                    <a:pt x="10781" y="10062"/>
                  </a:lnTo>
                  <a:lnTo>
                    <a:pt x="10709" y="10637"/>
                  </a:lnTo>
                  <a:lnTo>
                    <a:pt x="10709" y="10637"/>
                  </a:lnTo>
                  <a:lnTo>
                    <a:pt x="10781" y="11284"/>
                  </a:lnTo>
                  <a:lnTo>
                    <a:pt x="10924" y="11859"/>
                  </a:lnTo>
                  <a:lnTo>
                    <a:pt x="11212" y="12362"/>
                  </a:lnTo>
                  <a:lnTo>
                    <a:pt x="11499" y="12865"/>
                  </a:lnTo>
                  <a:lnTo>
                    <a:pt x="11499" y="12865"/>
                  </a:lnTo>
                  <a:lnTo>
                    <a:pt x="11212" y="13296"/>
                  </a:lnTo>
                  <a:lnTo>
                    <a:pt x="10924" y="13871"/>
                  </a:lnTo>
                  <a:lnTo>
                    <a:pt x="10781" y="14446"/>
                  </a:lnTo>
                  <a:lnTo>
                    <a:pt x="10709" y="15021"/>
                  </a:lnTo>
                  <a:lnTo>
                    <a:pt x="10709" y="15021"/>
                  </a:lnTo>
                  <a:lnTo>
                    <a:pt x="10781" y="15668"/>
                  </a:lnTo>
                  <a:lnTo>
                    <a:pt x="10924" y="16243"/>
                  </a:lnTo>
                  <a:lnTo>
                    <a:pt x="11212" y="16746"/>
                  </a:lnTo>
                  <a:lnTo>
                    <a:pt x="11499" y="17249"/>
                  </a:lnTo>
                  <a:lnTo>
                    <a:pt x="11499" y="17249"/>
                  </a:lnTo>
                  <a:lnTo>
                    <a:pt x="11212" y="17680"/>
                  </a:lnTo>
                  <a:lnTo>
                    <a:pt x="10924" y="18183"/>
                  </a:lnTo>
                  <a:lnTo>
                    <a:pt x="10781" y="18758"/>
                  </a:lnTo>
                  <a:lnTo>
                    <a:pt x="10709" y="19405"/>
                  </a:lnTo>
                  <a:lnTo>
                    <a:pt x="10709" y="19405"/>
                  </a:lnTo>
                  <a:lnTo>
                    <a:pt x="10709" y="19908"/>
                  </a:lnTo>
                  <a:lnTo>
                    <a:pt x="10852" y="20339"/>
                  </a:lnTo>
                  <a:lnTo>
                    <a:pt x="8409" y="20339"/>
                  </a:lnTo>
                  <a:lnTo>
                    <a:pt x="8409" y="20339"/>
                  </a:lnTo>
                  <a:lnTo>
                    <a:pt x="7690" y="20339"/>
                  </a:lnTo>
                  <a:lnTo>
                    <a:pt x="7043" y="20196"/>
                  </a:lnTo>
                  <a:lnTo>
                    <a:pt x="6397" y="19980"/>
                  </a:lnTo>
                  <a:lnTo>
                    <a:pt x="5822" y="19693"/>
                  </a:lnTo>
                  <a:lnTo>
                    <a:pt x="5247" y="19333"/>
                  </a:lnTo>
                  <a:lnTo>
                    <a:pt x="4744" y="18902"/>
                  </a:lnTo>
                  <a:lnTo>
                    <a:pt x="4312" y="18399"/>
                  </a:lnTo>
                  <a:lnTo>
                    <a:pt x="3881" y="17824"/>
                  </a:lnTo>
                  <a:lnTo>
                    <a:pt x="3162" y="16530"/>
                  </a:lnTo>
                  <a:lnTo>
                    <a:pt x="3162" y="16530"/>
                  </a:lnTo>
                  <a:lnTo>
                    <a:pt x="3019" y="16315"/>
                  </a:lnTo>
                  <a:lnTo>
                    <a:pt x="2731" y="16099"/>
                  </a:lnTo>
                  <a:lnTo>
                    <a:pt x="2516" y="16027"/>
                  </a:lnTo>
                  <a:lnTo>
                    <a:pt x="2228" y="15955"/>
                  </a:lnTo>
                  <a:lnTo>
                    <a:pt x="0" y="15955"/>
                  </a:lnTo>
                  <a:lnTo>
                    <a:pt x="0" y="5750"/>
                  </a:lnTo>
                  <a:lnTo>
                    <a:pt x="2228" y="57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0"/>
          <p:cNvGrpSpPr/>
          <p:nvPr/>
        </p:nvGrpSpPr>
        <p:grpSpPr>
          <a:xfrm>
            <a:off x="787370" y="4281505"/>
            <a:ext cx="369130" cy="405607"/>
            <a:chOff x="787370" y="4281505"/>
            <a:chExt cx="369130" cy="405607"/>
          </a:xfrm>
        </p:grpSpPr>
        <p:grpSp>
          <p:nvGrpSpPr>
            <p:cNvPr id="1019" name="Google Shape;1019;p40"/>
            <p:cNvGrpSpPr/>
            <p:nvPr/>
          </p:nvGrpSpPr>
          <p:grpSpPr>
            <a:xfrm>
              <a:off x="787370" y="4281505"/>
              <a:ext cx="225414" cy="405607"/>
              <a:chOff x="8063823" y="2506947"/>
              <a:chExt cx="198009" cy="356296"/>
            </a:xfrm>
          </p:grpSpPr>
          <p:sp>
            <p:nvSpPr>
              <p:cNvPr id="1020" name="Google Shape;1020;p40"/>
              <p:cNvSpPr/>
              <p:nvPr/>
            </p:nvSpPr>
            <p:spPr>
              <a:xfrm>
                <a:off x="8063823" y="2506947"/>
                <a:ext cx="198009" cy="39628"/>
              </a:xfrm>
              <a:custGeom>
                <a:rect b="b" l="l" r="r" t="t"/>
                <a:pathLst>
                  <a:path extrusionOk="0" h="903" w="4512">
                    <a:moveTo>
                      <a:pt x="1" y="0"/>
                    </a:moveTo>
                    <a:lnTo>
                      <a:pt x="1" y="902"/>
                    </a:lnTo>
                    <a:lnTo>
                      <a:pt x="4511" y="902"/>
                    </a:lnTo>
                    <a:lnTo>
                      <a:pt x="4511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40"/>
              <p:cNvSpPr/>
              <p:nvPr/>
            </p:nvSpPr>
            <p:spPr>
              <a:xfrm>
                <a:off x="8063823" y="2823615"/>
                <a:ext cx="198009" cy="39628"/>
              </a:xfrm>
              <a:custGeom>
                <a:rect b="b" l="l" r="r" t="t"/>
                <a:pathLst>
                  <a:path extrusionOk="0" h="903" w="4512">
                    <a:moveTo>
                      <a:pt x="1" y="1"/>
                    </a:moveTo>
                    <a:lnTo>
                      <a:pt x="1" y="903"/>
                    </a:lnTo>
                    <a:lnTo>
                      <a:pt x="4511" y="90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40"/>
              <p:cNvSpPr/>
              <p:nvPr/>
            </p:nvSpPr>
            <p:spPr>
              <a:xfrm>
                <a:off x="8082122" y="2546531"/>
                <a:ext cx="159917" cy="275642"/>
              </a:xfrm>
              <a:custGeom>
                <a:rect b="b" l="l" r="r" t="t"/>
                <a:pathLst>
                  <a:path extrusionOk="0" h="6281" w="3644">
                    <a:moveTo>
                      <a:pt x="0" y="0"/>
                    </a:moveTo>
                    <a:lnTo>
                      <a:pt x="0" y="1735"/>
                    </a:lnTo>
                    <a:lnTo>
                      <a:pt x="1214" y="2915"/>
                    </a:lnTo>
                    <a:lnTo>
                      <a:pt x="1214" y="3366"/>
                    </a:lnTo>
                    <a:lnTo>
                      <a:pt x="0" y="4511"/>
                    </a:lnTo>
                    <a:lnTo>
                      <a:pt x="0" y="6280"/>
                    </a:lnTo>
                    <a:lnTo>
                      <a:pt x="3643" y="6280"/>
                    </a:lnTo>
                    <a:lnTo>
                      <a:pt x="3643" y="4511"/>
                    </a:lnTo>
                    <a:lnTo>
                      <a:pt x="2463" y="3366"/>
                    </a:lnTo>
                    <a:lnTo>
                      <a:pt x="2463" y="2915"/>
                    </a:lnTo>
                    <a:lnTo>
                      <a:pt x="3643" y="1735"/>
                    </a:lnTo>
                    <a:lnTo>
                      <a:pt x="3643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40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rect b="b" l="l" r="r" t="t"/>
                <a:pathLst>
                  <a:path extrusionOk="0" h="1493" w="347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40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rect b="b" l="l" r="r" t="t"/>
                <a:pathLst>
                  <a:path extrusionOk="0" fill="none" h="1493" w="347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40"/>
              <p:cNvSpPr/>
              <p:nvPr/>
            </p:nvSpPr>
            <p:spPr>
              <a:xfrm>
                <a:off x="8153654" y="2726192"/>
                <a:ext cx="18344" cy="19836"/>
              </a:xfrm>
              <a:custGeom>
                <a:rect b="b" l="l" r="r" t="t"/>
                <a:pathLst>
                  <a:path extrusionOk="0" h="452" w="418">
                    <a:moveTo>
                      <a:pt x="1" y="0"/>
                    </a:moveTo>
                    <a:lnTo>
                      <a:pt x="1" y="451"/>
                    </a:lnTo>
                    <a:lnTo>
                      <a:pt x="417" y="45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40"/>
              <p:cNvSpPr/>
              <p:nvPr/>
            </p:nvSpPr>
            <p:spPr>
              <a:xfrm>
                <a:off x="8153654" y="2698765"/>
                <a:ext cx="18344" cy="19836"/>
              </a:xfrm>
              <a:custGeom>
                <a:rect b="b" l="l" r="r" t="t"/>
                <a:pathLst>
                  <a:path extrusionOk="0" h="452" w="418">
                    <a:moveTo>
                      <a:pt x="1" y="1"/>
                    </a:moveTo>
                    <a:lnTo>
                      <a:pt x="1" y="452"/>
                    </a:lnTo>
                    <a:lnTo>
                      <a:pt x="417" y="452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40"/>
              <p:cNvSpPr/>
              <p:nvPr/>
            </p:nvSpPr>
            <p:spPr>
              <a:xfrm>
                <a:off x="8124734" y="2628726"/>
                <a:ext cx="74648" cy="27472"/>
              </a:xfrm>
              <a:custGeom>
                <a:rect b="b" l="l" r="r" t="t"/>
                <a:pathLst>
                  <a:path extrusionOk="0" h="626" w="1701">
                    <a:moveTo>
                      <a:pt x="1" y="1"/>
                    </a:moveTo>
                    <a:lnTo>
                      <a:pt x="660" y="625"/>
                    </a:lnTo>
                    <a:lnTo>
                      <a:pt x="1076" y="62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8" name="Google Shape;1028;p40"/>
            <p:cNvSpPr/>
            <p:nvPr/>
          </p:nvSpPr>
          <p:spPr>
            <a:xfrm>
              <a:off x="1064550" y="4376213"/>
              <a:ext cx="91950" cy="91100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40"/>
          <p:cNvGrpSpPr/>
          <p:nvPr/>
        </p:nvGrpSpPr>
        <p:grpSpPr>
          <a:xfrm>
            <a:off x="8009738" y="444900"/>
            <a:ext cx="739738" cy="499927"/>
            <a:chOff x="8009738" y="444900"/>
            <a:chExt cx="739738" cy="499927"/>
          </a:xfrm>
        </p:grpSpPr>
        <p:grpSp>
          <p:nvGrpSpPr>
            <p:cNvPr id="1030" name="Google Shape;1030;p40"/>
            <p:cNvGrpSpPr/>
            <p:nvPr/>
          </p:nvGrpSpPr>
          <p:grpSpPr>
            <a:xfrm>
              <a:off x="8114513" y="444900"/>
              <a:ext cx="634963" cy="406652"/>
              <a:chOff x="8114513" y="444900"/>
              <a:chExt cx="634963" cy="406652"/>
            </a:xfrm>
          </p:grpSpPr>
          <p:sp>
            <p:nvSpPr>
              <p:cNvPr id="1031" name="Google Shape;1031;p40"/>
              <p:cNvSpPr/>
              <p:nvPr/>
            </p:nvSpPr>
            <p:spPr>
              <a:xfrm>
                <a:off x="8114513" y="444900"/>
                <a:ext cx="634950" cy="5900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40"/>
              <p:cNvSpPr/>
              <p:nvPr/>
            </p:nvSpPr>
            <p:spPr>
              <a:xfrm>
                <a:off x="8706063" y="463100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40"/>
              <p:cNvSpPr/>
              <p:nvPr/>
            </p:nvSpPr>
            <p:spPr>
              <a:xfrm>
                <a:off x="8706063" y="463100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40"/>
              <p:cNvSpPr/>
              <p:nvPr/>
            </p:nvSpPr>
            <p:spPr>
              <a:xfrm>
                <a:off x="8114525" y="503900"/>
                <a:ext cx="634950" cy="347652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5" name="Google Shape;1035;p40"/>
            <p:cNvGrpSpPr/>
            <p:nvPr/>
          </p:nvGrpSpPr>
          <p:grpSpPr>
            <a:xfrm>
              <a:off x="8009738" y="538175"/>
              <a:ext cx="634963" cy="406652"/>
              <a:chOff x="8009738" y="538175"/>
              <a:chExt cx="634963" cy="406652"/>
            </a:xfrm>
          </p:grpSpPr>
          <p:sp>
            <p:nvSpPr>
              <p:cNvPr id="1036" name="Google Shape;1036;p40"/>
              <p:cNvSpPr/>
              <p:nvPr/>
            </p:nvSpPr>
            <p:spPr>
              <a:xfrm>
                <a:off x="8009738" y="538175"/>
                <a:ext cx="634950" cy="5900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40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40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cap="rnd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40"/>
              <p:cNvSpPr/>
              <p:nvPr/>
            </p:nvSpPr>
            <p:spPr>
              <a:xfrm>
                <a:off x="8009750" y="597175"/>
                <a:ext cx="634950" cy="347652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40" name="Google Shape;1040;p40"/>
          <p:cNvGrpSpPr/>
          <p:nvPr/>
        </p:nvGrpSpPr>
        <p:grpSpPr>
          <a:xfrm>
            <a:off x="706408" y="-1469152"/>
            <a:ext cx="1218677" cy="2647482"/>
            <a:chOff x="706408" y="-1469152"/>
            <a:chExt cx="1218677" cy="2647482"/>
          </a:xfrm>
        </p:grpSpPr>
        <p:grpSp>
          <p:nvGrpSpPr>
            <p:cNvPr id="1041" name="Google Shape;1041;p40"/>
            <p:cNvGrpSpPr/>
            <p:nvPr/>
          </p:nvGrpSpPr>
          <p:grpSpPr>
            <a:xfrm>
              <a:off x="706408" y="-1469152"/>
              <a:ext cx="1218677" cy="2356830"/>
              <a:chOff x="2071700" y="1617275"/>
              <a:chExt cx="717375" cy="1387350"/>
            </a:xfrm>
          </p:grpSpPr>
          <p:sp>
            <p:nvSpPr>
              <p:cNvPr id="1042" name="Google Shape;1042;p40"/>
              <p:cNvSpPr/>
              <p:nvPr/>
            </p:nvSpPr>
            <p:spPr>
              <a:xfrm>
                <a:off x="2093750" y="1644825"/>
                <a:ext cx="6625" cy="1339950"/>
              </a:xfrm>
              <a:custGeom>
                <a:rect b="b" l="l" r="r" t="t"/>
                <a:pathLst>
                  <a:path extrusionOk="0" h="53598" w="265">
                    <a:moveTo>
                      <a:pt x="0" y="0"/>
                    </a:move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  <a:close/>
                    <a:moveTo>
                      <a:pt x="0" y="5378"/>
                    </a:moveTo>
                    <a:lnTo>
                      <a:pt x="0" y="10447"/>
                    </a:lnTo>
                    <a:lnTo>
                      <a:pt x="265" y="10447"/>
                    </a:lnTo>
                    <a:lnTo>
                      <a:pt x="265" y="5378"/>
                    </a:lnTo>
                    <a:close/>
                    <a:moveTo>
                      <a:pt x="0" y="10755"/>
                    </a:moveTo>
                    <a:lnTo>
                      <a:pt x="0" y="15824"/>
                    </a:lnTo>
                    <a:lnTo>
                      <a:pt x="265" y="15824"/>
                    </a:lnTo>
                    <a:lnTo>
                      <a:pt x="265" y="10755"/>
                    </a:lnTo>
                    <a:close/>
                    <a:moveTo>
                      <a:pt x="0" y="16089"/>
                    </a:moveTo>
                    <a:lnTo>
                      <a:pt x="0" y="21201"/>
                    </a:lnTo>
                    <a:lnTo>
                      <a:pt x="265" y="21201"/>
                    </a:lnTo>
                    <a:lnTo>
                      <a:pt x="265" y="16089"/>
                    </a:lnTo>
                    <a:close/>
                    <a:moveTo>
                      <a:pt x="0" y="21466"/>
                    </a:moveTo>
                    <a:lnTo>
                      <a:pt x="0" y="26579"/>
                    </a:lnTo>
                    <a:lnTo>
                      <a:pt x="265" y="26579"/>
                    </a:lnTo>
                    <a:lnTo>
                      <a:pt x="265" y="21466"/>
                    </a:lnTo>
                    <a:close/>
                    <a:moveTo>
                      <a:pt x="0" y="26843"/>
                    </a:moveTo>
                    <a:lnTo>
                      <a:pt x="0" y="31956"/>
                    </a:lnTo>
                    <a:lnTo>
                      <a:pt x="265" y="31956"/>
                    </a:lnTo>
                    <a:lnTo>
                      <a:pt x="265" y="26843"/>
                    </a:lnTo>
                    <a:close/>
                    <a:moveTo>
                      <a:pt x="0" y="32221"/>
                    </a:moveTo>
                    <a:lnTo>
                      <a:pt x="0" y="37334"/>
                    </a:lnTo>
                    <a:lnTo>
                      <a:pt x="265" y="37334"/>
                    </a:lnTo>
                    <a:lnTo>
                      <a:pt x="265" y="32221"/>
                    </a:lnTo>
                    <a:close/>
                    <a:moveTo>
                      <a:pt x="0" y="37598"/>
                    </a:moveTo>
                    <a:lnTo>
                      <a:pt x="0" y="42711"/>
                    </a:lnTo>
                    <a:lnTo>
                      <a:pt x="265" y="42711"/>
                    </a:lnTo>
                    <a:lnTo>
                      <a:pt x="265" y="37598"/>
                    </a:lnTo>
                    <a:close/>
                    <a:moveTo>
                      <a:pt x="0" y="42975"/>
                    </a:moveTo>
                    <a:lnTo>
                      <a:pt x="0" y="48088"/>
                    </a:lnTo>
                    <a:lnTo>
                      <a:pt x="265" y="48088"/>
                    </a:lnTo>
                    <a:lnTo>
                      <a:pt x="265" y="42975"/>
                    </a:lnTo>
                    <a:close/>
                    <a:moveTo>
                      <a:pt x="0" y="48353"/>
                    </a:moveTo>
                    <a:lnTo>
                      <a:pt x="0" y="53598"/>
                    </a:lnTo>
                    <a:lnTo>
                      <a:pt x="44" y="53598"/>
                    </a:lnTo>
                    <a:lnTo>
                      <a:pt x="44" y="53333"/>
                    </a:lnTo>
                    <a:lnTo>
                      <a:pt x="265" y="53333"/>
                    </a:lnTo>
                    <a:lnTo>
                      <a:pt x="265" y="483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40"/>
              <p:cNvSpPr/>
              <p:nvPr/>
            </p:nvSpPr>
            <p:spPr>
              <a:xfrm>
                <a:off x="2093750" y="1643725"/>
                <a:ext cx="6625" cy="1341050"/>
              </a:xfrm>
              <a:custGeom>
                <a:rect b="b" l="l" r="r" t="t"/>
                <a:pathLst>
                  <a:path extrusionOk="0" fill="none" h="53642" w="265">
                    <a:moveTo>
                      <a:pt x="0" y="0"/>
                    </a:moveTo>
                    <a:lnTo>
                      <a:pt x="0" y="0"/>
                    </a:lnTo>
                    <a:lnTo>
                      <a:pt x="0" y="53642"/>
                    </a:lnTo>
                    <a:lnTo>
                      <a:pt x="265" y="53642"/>
                    </a:lnTo>
                    <a:lnTo>
                      <a:pt x="44" y="53642"/>
                    </a:lnTo>
                    <a:lnTo>
                      <a:pt x="44" y="53377"/>
                    </a:lnTo>
                    <a:lnTo>
                      <a:pt x="265" y="53377"/>
                    </a:lnTo>
                    <a:lnTo>
                      <a:pt x="265" y="48397"/>
                    </a:lnTo>
                    <a:lnTo>
                      <a:pt x="0" y="48397"/>
                    </a:lnTo>
                    <a:lnTo>
                      <a:pt x="0" y="48132"/>
                    </a:lnTo>
                    <a:lnTo>
                      <a:pt x="265" y="48132"/>
                    </a:lnTo>
                    <a:lnTo>
                      <a:pt x="265" y="43019"/>
                    </a:lnTo>
                    <a:lnTo>
                      <a:pt x="0" y="43019"/>
                    </a:lnTo>
                    <a:lnTo>
                      <a:pt x="0" y="42755"/>
                    </a:lnTo>
                    <a:lnTo>
                      <a:pt x="265" y="42755"/>
                    </a:lnTo>
                    <a:lnTo>
                      <a:pt x="265" y="37642"/>
                    </a:lnTo>
                    <a:lnTo>
                      <a:pt x="0" y="37642"/>
                    </a:lnTo>
                    <a:lnTo>
                      <a:pt x="0" y="37378"/>
                    </a:lnTo>
                    <a:lnTo>
                      <a:pt x="265" y="37378"/>
                    </a:lnTo>
                    <a:lnTo>
                      <a:pt x="265" y="32265"/>
                    </a:lnTo>
                    <a:lnTo>
                      <a:pt x="0" y="32265"/>
                    </a:lnTo>
                    <a:lnTo>
                      <a:pt x="0" y="32000"/>
                    </a:lnTo>
                    <a:lnTo>
                      <a:pt x="265" y="32000"/>
                    </a:lnTo>
                    <a:lnTo>
                      <a:pt x="265" y="26887"/>
                    </a:lnTo>
                    <a:lnTo>
                      <a:pt x="0" y="26887"/>
                    </a:lnTo>
                    <a:lnTo>
                      <a:pt x="0" y="26623"/>
                    </a:lnTo>
                    <a:lnTo>
                      <a:pt x="265" y="26623"/>
                    </a:lnTo>
                    <a:lnTo>
                      <a:pt x="265" y="21510"/>
                    </a:lnTo>
                    <a:lnTo>
                      <a:pt x="0" y="21510"/>
                    </a:lnTo>
                    <a:lnTo>
                      <a:pt x="0" y="21245"/>
                    </a:lnTo>
                    <a:lnTo>
                      <a:pt x="265" y="21245"/>
                    </a:lnTo>
                    <a:lnTo>
                      <a:pt x="265" y="16133"/>
                    </a:lnTo>
                    <a:lnTo>
                      <a:pt x="0" y="16133"/>
                    </a:lnTo>
                    <a:lnTo>
                      <a:pt x="0" y="15868"/>
                    </a:lnTo>
                    <a:lnTo>
                      <a:pt x="265" y="15868"/>
                    </a:lnTo>
                    <a:lnTo>
                      <a:pt x="265" y="10799"/>
                    </a:lnTo>
                    <a:lnTo>
                      <a:pt x="0" y="10799"/>
                    </a:lnTo>
                    <a:lnTo>
                      <a:pt x="0" y="10491"/>
                    </a:lnTo>
                    <a:lnTo>
                      <a:pt x="265" y="10491"/>
                    </a:lnTo>
                    <a:lnTo>
                      <a:pt x="265" y="5422"/>
                    </a:lnTo>
                    <a:lnTo>
                      <a:pt x="0" y="5422"/>
                    </a:lnTo>
                    <a:lnTo>
                      <a:pt x="0" y="5157"/>
                    </a:lnTo>
                    <a:lnTo>
                      <a:pt x="265" y="5157"/>
                    </a:lnTo>
                    <a:lnTo>
                      <a:pt x="265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40"/>
              <p:cNvSpPr/>
              <p:nvPr/>
            </p:nvSpPr>
            <p:spPr>
              <a:xfrm>
                <a:off x="2228175" y="1644825"/>
                <a:ext cx="6650" cy="1333350"/>
              </a:xfrm>
              <a:custGeom>
                <a:rect b="b" l="l" r="r" t="t"/>
                <a:pathLst>
                  <a:path extrusionOk="0" h="53334" w="266">
                    <a:moveTo>
                      <a:pt x="1" y="0"/>
                    </a:move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  <a:close/>
                    <a:moveTo>
                      <a:pt x="1" y="5378"/>
                    </a:moveTo>
                    <a:lnTo>
                      <a:pt x="1" y="10447"/>
                    </a:lnTo>
                    <a:lnTo>
                      <a:pt x="265" y="10447"/>
                    </a:lnTo>
                    <a:lnTo>
                      <a:pt x="265" y="5378"/>
                    </a:lnTo>
                    <a:close/>
                    <a:moveTo>
                      <a:pt x="1" y="10755"/>
                    </a:moveTo>
                    <a:lnTo>
                      <a:pt x="1" y="15824"/>
                    </a:lnTo>
                    <a:lnTo>
                      <a:pt x="265" y="15824"/>
                    </a:lnTo>
                    <a:lnTo>
                      <a:pt x="265" y="10755"/>
                    </a:lnTo>
                    <a:close/>
                    <a:moveTo>
                      <a:pt x="1" y="16089"/>
                    </a:moveTo>
                    <a:lnTo>
                      <a:pt x="1" y="21201"/>
                    </a:lnTo>
                    <a:lnTo>
                      <a:pt x="265" y="21201"/>
                    </a:lnTo>
                    <a:lnTo>
                      <a:pt x="265" y="16089"/>
                    </a:lnTo>
                    <a:close/>
                    <a:moveTo>
                      <a:pt x="1" y="21466"/>
                    </a:moveTo>
                    <a:lnTo>
                      <a:pt x="1" y="26579"/>
                    </a:lnTo>
                    <a:lnTo>
                      <a:pt x="265" y="26579"/>
                    </a:lnTo>
                    <a:lnTo>
                      <a:pt x="265" y="21466"/>
                    </a:lnTo>
                    <a:close/>
                    <a:moveTo>
                      <a:pt x="1" y="26843"/>
                    </a:moveTo>
                    <a:lnTo>
                      <a:pt x="1" y="31956"/>
                    </a:lnTo>
                    <a:lnTo>
                      <a:pt x="265" y="31956"/>
                    </a:lnTo>
                    <a:lnTo>
                      <a:pt x="265" y="26843"/>
                    </a:lnTo>
                    <a:close/>
                    <a:moveTo>
                      <a:pt x="1" y="32221"/>
                    </a:moveTo>
                    <a:lnTo>
                      <a:pt x="1" y="37334"/>
                    </a:lnTo>
                    <a:lnTo>
                      <a:pt x="265" y="37334"/>
                    </a:lnTo>
                    <a:lnTo>
                      <a:pt x="265" y="32221"/>
                    </a:lnTo>
                    <a:close/>
                    <a:moveTo>
                      <a:pt x="1" y="37598"/>
                    </a:moveTo>
                    <a:lnTo>
                      <a:pt x="1" y="42711"/>
                    </a:lnTo>
                    <a:lnTo>
                      <a:pt x="265" y="42711"/>
                    </a:lnTo>
                    <a:lnTo>
                      <a:pt x="265" y="37598"/>
                    </a:lnTo>
                    <a:close/>
                    <a:moveTo>
                      <a:pt x="1" y="42975"/>
                    </a:moveTo>
                    <a:lnTo>
                      <a:pt x="1" y="48088"/>
                    </a:lnTo>
                    <a:lnTo>
                      <a:pt x="265" y="48088"/>
                    </a:lnTo>
                    <a:lnTo>
                      <a:pt x="265" y="42975"/>
                    </a:lnTo>
                    <a:close/>
                    <a:moveTo>
                      <a:pt x="1" y="48353"/>
                    </a:moveTo>
                    <a:lnTo>
                      <a:pt x="1" y="53333"/>
                    </a:lnTo>
                    <a:lnTo>
                      <a:pt x="265" y="53333"/>
                    </a:lnTo>
                    <a:lnTo>
                      <a:pt x="265" y="483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40"/>
              <p:cNvSpPr/>
              <p:nvPr/>
            </p:nvSpPr>
            <p:spPr>
              <a:xfrm>
                <a:off x="2228175" y="2853625"/>
                <a:ext cx="6650" cy="124550"/>
              </a:xfrm>
              <a:custGeom>
                <a:rect b="b" l="l" r="r" t="t"/>
                <a:pathLst>
                  <a:path extrusionOk="0" fill="none" h="4982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4981"/>
                    </a:lnTo>
                    <a:lnTo>
                      <a:pt x="265" y="4981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40"/>
              <p:cNvSpPr/>
              <p:nvPr/>
            </p:nvSpPr>
            <p:spPr>
              <a:xfrm>
                <a:off x="2228175" y="271920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40"/>
              <p:cNvSpPr/>
              <p:nvPr/>
            </p:nvSpPr>
            <p:spPr>
              <a:xfrm>
                <a:off x="2228175" y="258475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40"/>
              <p:cNvSpPr/>
              <p:nvPr/>
            </p:nvSpPr>
            <p:spPr>
              <a:xfrm>
                <a:off x="2228175" y="2450325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40"/>
              <p:cNvSpPr/>
              <p:nvPr/>
            </p:nvSpPr>
            <p:spPr>
              <a:xfrm>
                <a:off x="2228175" y="231590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40"/>
              <p:cNvSpPr/>
              <p:nvPr/>
            </p:nvSpPr>
            <p:spPr>
              <a:xfrm>
                <a:off x="2228175" y="218145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0"/>
              <p:cNvSpPr/>
              <p:nvPr/>
            </p:nvSpPr>
            <p:spPr>
              <a:xfrm>
                <a:off x="2228175" y="2047025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0"/>
              <p:cNvSpPr/>
              <p:nvPr/>
            </p:nvSpPr>
            <p:spPr>
              <a:xfrm>
                <a:off x="2228175" y="1913700"/>
                <a:ext cx="6650" cy="126750"/>
              </a:xfrm>
              <a:custGeom>
                <a:rect b="b" l="l" r="r" t="t"/>
                <a:pathLst>
                  <a:path extrusionOk="0" fill="none" h="5070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069"/>
                    </a:lnTo>
                    <a:lnTo>
                      <a:pt x="265" y="5069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0"/>
              <p:cNvSpPr/>
              <p:nvPr/>
            </p:nvSpPr>
            <p:spPr>
              <a:xfrm>
                <a:off x="2228175" y="1779250"/>
                <a:ext cx="6650" cy="126750"/>
              </a:xfrm>
              <a:custGeom>
                <a:rect b="b" l="l" r="r" t="t"/>
                <a:pathLst>
                  <a:path extrusionOk="0" fill="none" h="5070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070"/>
                    </a:lnTo>
                    <a:lnTo>
                      <a:pt x="265" y="5070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0"/>
              <p:cNvSpPr/>
              <p:nvPr/>
            </p:nvSpPr>
            <p:spPr>
              <a:xfrm>
                <a:off x="2228175" y="1644825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0"/>
              <p:cNvSpPr/>
              <p:nvPr/>
            </p:nvSpPr>
            <p:spPr>
              <a:xfrm>
                <a:off x="2362625" y="1644825"/>
                <a:ext cx="6625" cy="1333350"/>
              </a:xfrm>
              <a:custGeom>
                <a:rect b="b" l="l" r="r" t="t"/>
                <a:pathLst>
                  <a:path extrusionOk="0" h="53334" w="265">
                    <a:moveTo>
                      <a:pt x="0" y="0"/>
                    </a:move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  <a:close/>
                    <a:moveTo>
                      <a:pt x="0" y="5378"/>
                    </a:moveTo>
                    <a:lnTo>
                      <a:pt x="0" y="10447"/>
                    </a:lnTo>
                    <a:lnTo>
                      <a:pt x="265" y="10447"/>
                    </a:lnTo>
                    <a:lnTo>
                      <a:pt x="265" y="5378"/>
                    </a:lnTo>
                    <a:close/>
                    <a:moveTo>
                      <a:pt x="0" y="10755"/>
                    </a:moveTo>
                    <a:lnTo>
                      <a:pt x="0" y="15824"/>
                    </a:lnTo>
                    <a:lnTo>
                      <a:pt x="265" y="15824"/>
                    </a:lnTo>
                    <a:lnTo>
                      <a:pt x="265" y="10755"/>
                    </a:lnTo>
                    <a:close/>
                    <a:moveTo>
                      <a:pt x="0" y="16089"/>
                    </a:moveTo>
                    <a:lnTo>
                      <a:pt x="0" y="21201"/>
                    </a:lnTo>
                    <a:lnTo>
                      <a:pt x="265" y="21201"/>
                    </a:lnTo>
                    <a:lnTo>
                      <a:pt x="265" y="16089"/>
                    </a:lnTo>
                    <a:close/>
                    <a:moveTo>
                      <a:pt x="0" y="21466"/>
                    </a:moveTo>
                    <a:lnTo>
                      <a:pt x="0" y="26579"/>
                    </a:lnTo>
                    <a:lnTo>
                      <a:pt x="265" y="26579"/>
                    </a:lnTo>
                    <a:lnTo>
                      <a:pt x="265" y="21466"/>
                    </a:lnTo>
                    <a:close/>
                    <a:moveTo>
                      <a:pt x="0" y="26843"/>
                    </a:moveTo>
                    <a:lnTo>
                      <a:pt x="0" y="31956"/>
                    </a:lnTo>
                    <a:lnTo>
                      <a:pt x="265" y="31956"/>
                    </a:lnTo>
                    <a:lnTo>
                      <a:pt x="265" y="26843"/>
                    </a:lnTo>
                    <a:close/>
                    <a:moveTo>
                      <a:pt x="0" y="32221"/>
                    </a:moveTo>
                    <a:lnTo>
                      <a:pt x="0" y="37334"/>
                    </a:lnTo>
                    <a:lnTo>
                      <a:pt x="265" y="37334"/>
                    </a:lnTo>
                    <a:lnTo>
                      <a:pt x="265" y="32221"/>
                    </a:lnTo>
                    <a:close/>
                    <a:moveTo>
                      <a:pt x="0" y="37598"/>
                    </a:moveTo>
                    <a:lnTo>
                      <a:pt x="0" y="42711"/>
                    </a:lnTo>
                    <a:lnTo>
                      <a:pt x="265" y="42711"/>
                    </a:lnTo>
                    <a:lnTo>
                      <a:pt x="265" y="37598"/>
                    </a:lnTo>
                    <a:close/>
                    <a:moveTo>
                      <a:pt x="0" y="42975"/>
                    </a:moveTo>
                    <a:lnTo>
                      <a:pt x="0" y="48088"/>
                    </a:lnTo>
                    <a:lnTo>
                      <a:pt x="265" y="48088"/>
                    </a:lnTo>
                    <a:lnTo>
                      <a:pt x="265" y="42975"/>
                    </a:lnTo>
                    <a:close/>
                    <a:moveTo>
                      <a:pt x="0" y="48353"/>
                    </a:moveTo>
                    <a:lnTo>
                      <a:pt x="0" y="53333"/>
                    </a:lnTo>
                    <a:lnTo>
                      <a:pt x="265" y="53333"/>
                    </a:lnTo>
                    <a:lnTo>
                      <a:pt x="265" y="483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0"/>
              <p:cNvSpPr/>
              <p:nvPr/>
            </p:nvSpPr>
            <p:spPr>
              <a:xfrm>
                <a:off x="2362625" y="2853625"/>
                <a:ext cx="6625" cy="124550"/>
              </a:xfrm>
              <a:custGeom>
                <a:rect b="b" l="l" r="r" t="t"/>
                <a:pathLst>
                  <a:path extrusionOk="0" fill="none" h="4982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4981"/>
                    </a:lnTo>
                    <a:lnTo>
                      <a:pt x="265" y="4981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0"/>
              <p:cNvSpPr/>
              <p:nvPr/>
            </p:nvSpPr>
            <p:spPr>
              <a:xfrm>
                <a:off x="2362625" y="271920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2362625" y="258475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0"/>
              <p:cNvSpPr/>
              <p:nvPr/>
            </p:nvSpPr>
            <p:spPr>
              <a:xfrm>
                <a:off x="2362625" y="2450325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0"/>
              <p:cNvSpPr/>
              <p:nvPr/>
            </p:nvSpPr>
            <p:spPr>
              <a:xfrm>
                <a:off x="2362625" y="231590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2362625" y="218145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2362625" y="2047025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2362625" y="1913700"/>
                <a:ext cx="6625" cy="126750"/>
              </a:xfrm>
              <a:custGeom>
                <a:rect b="b" l="l" r="r" t="t"/>
                <a:pathLst>
                  <a:path extrusionOk="0" fill="none" h="5070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069"/>
                    </a:lnTo>
                    <a:lnTo>
                      <a:pt x="265" y="5069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2362625" y="1779250"/>
                <a:ext cx="6625" cy="126750"/>
              </a:xfrm>
              <a:custGeom>
                <a:rect b="b" l="l" r="r" t="t"/>
                <a:pathLst>
                  <a:path extrusionOk="0" fill="none" h="507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070"/>
                    </a:lnTo>
                    <a:lnTo>
                      <a:pt x="265" y="5070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2362625" y="1644825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2497050" y="1644825"/>
                <a:ext cx="6625" cy="1333350"/>
              </a:xfrm>
              <a:custGeom>
                <a:rect b="b" l="l" r="r" t="t"/>
                <a:pathLst>
                  <a:path extrusionOk="0" h="53334" w="265">
                    <a:moveTo>
                      <a:pt x="0" y="0"/>
                    </a:move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  <a:close/>
                    <a:moveTo>
                      <a:pt x="0" y="5378"/>
                    </a:moveTo>
                    <a:lnTo>
                      <a:pt x="0" y="10447"/>
                    </a:lnTo>
                    <a:lnTo>
                      <a:pt x="265" y="10447"/>
                    </a:lnTo>
                    <a:lnTo>
                      <a:pt x="265" y="5378"/>
                    </a:lnTo>
                    <a:close/>
                    <a:moveTo>
                      <a:pt x="0" y="10755"/>
                    </a:moveTo>
                    <a:lnTo>
                      <a:pt x="0" y="15824"/>
                    </a:lnTo>
                    <a:lnTo>
                      <a:pt x="265" y="15824"/>
                    </a:lnTo>
                    <a:lnTo>
                      <a:pt x="265" y="10755"/>
                    </a:lnTo>
                    <a:close/>
                    <a:moveTo>
                      <a:pt x="0" y="16089"/>
                    </a:moveTo>
                    <a:lnTo>
                      <a:pt x="0" y="21201"/>
                    </a:lnTo>
                    <a:lnTo>
                      <a:pt x="265" y="21201"/>
                    </a:lnTo>
                    <a:lnTo>
                      <a:pt x="265" y="16089"/>
                    </a:lnTo>
                    <a:close/>
                    <a:moveTo>
                      <a:pt x="0" y="21466"/>
                    </a:moveTo>
                    <a:lnTo>
                      <a:pt x="0" y="26579"/>
                    </a:lnTo>
                    <a:lnTo>
                      <a:pt x="265" y="26579"/>
                    </a:lnTo>
                    <a:lnTo>
                      <a:pt x="265" y="21466"/>
                    </a:lnTo>
                    <a:close/>
                    <a:moveTo>
                      <a:pt x="0" y="26843"/>
                    </a:moveTo>
                    <a:lnTo>
                      <a:pt x="0" y="31956"/>
                    </a:lnTo>
                    <a:lnTo>
                      <a:pt x="265" y="31956"/>
                    </a:lnTo>
                    <a:lnTo>
                      <a:pt x="265" y="26843"/>
                    </a:lnTo>
                    <a:close/>
                    <a:moveTo>
                      <a:pt x="0" y="32221"/>
                    </a:moveTo>
                    <a:lnTo>
                      <a:pt x="0" y="37334"/>
                    </a:lnTo>
                    <a:lnTo>
                      <a:pt x="265" y="37334"/>
                    </a:lnTo>
                    <a:lnTo>
                      <a:pt x="265" y="32221"/>
                    </a:lnTo>
                    <a:close/>
                    <a:moveTo>
                      <a:pt x="0" y="37598"/>
                    </a:moveTo>
                    <a:lnTo>
                      <a:pt x="0" y="42711"/>
                    </a:lnTo>
                    <a:lnTo>
                      <a:pt x="265" y="42711"/>
                    </a:lnTo>
                    <a:lnTo>
                      <a:pt x="265" y="37598"/>
                    </a:lnTo>
                    <a:close/>
                    <a:moveTo>
                      <a:pt x="0" y="42975"/>
                    </a:moveTo>
                    <a:lnTo>
                      <a:pt x="0" y="48088"/>
                    </a:lnTo>
                    <a:lnTo>
                      <a:pt x="265" y="48088"/>
                    </a:lnTo>
                    <a:lnTo>
                      <a:pt x="265" y="42975"/>
                    </a:lnTo>
                    <a:close/>
                    <a:moveTo>
                      <a:pt x="0" y="48353"/>
                    </a:moveTo>
                    <a:lnTo>
                      <a:pt x="0" y="53333"/>
                    </a:lnTo>
                    <a:lnTo>
                      <a:pt x="265" y="53333"/>
                    </a:lnTo>
                    <a:lnTo>
                      <a:pt x="265" y="483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2497050" y="2853625"/>
                <a:ext cx="6625" cy="124550"/>
              </a:xfrm>
              <a:custGeom>
                <a:rect b="b" l="l" r="r" t="t"/>
                <a:pathLst>
                  <a:path extrusionOk="0" fill="none" h="4982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4981"/>
                    </a:lnTo>
                    <a:lnTo>
                      <a:pt x="265" y="4981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2497050" y="271920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2497050" y="258475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2497050" y="2450325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40"/>
              <p:cNvSpPr/>
              <p:nvPr/>
            </p:nvSpPr>
            <p:spPr>
              <a:xfrm>
                <a:off x="2497050" y="231590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2497050" y="2181450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2497050" y="2047025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2497050" y="1913700"/>
                <a:ext cx="6625" cy="126750"/>
              </a:xfrm>
              <a:custGeom>
                <a:rect b="b" l="l" r="r" t="t"/>
                <a:pathLst>
                  <a:path extrusionOk="0" fill="none" h="5070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069"/>
                    </a:lnTo>
                    <a:lnTo>
                      <a:pt x="265" y="5069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2497050" y="1779250"/>
                <a:ext cx="6625" cy="126750"/>
              </a:xfrm>
              <a:custGeom>
                <a:rect b="b" l="l" r="r" t="t"/>
                <a:pathLst>
                  <a:path extrusionOk="0" fill="none" h="507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070"/>
                    </a:lnTo>
                    <a:lnTo>
                      <a:pt x="265" y="5070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2497050" y="1644825"/>
                <a:ext cx="6625" cy="127850"/>
              </a:xfrm>
              <a:custGeom>
                <a:rect b="b" l="l" r="r" t="t"/>
                <a:pathLst>
                  <a:path extrusionOk="0" fill="none" h="5114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40"/>
              <p:cNvSpPr/>
              <p:nvPr/>
            </p:nvSpPr>
            <p:spPr>
              <a:xfrm>
                <a:off x="2631475" y="1644825"/>
                <a:ext cx="6650" cy="1333350"/>
              </a:xfrm>
              <a:custGeom>
                <a:rect b="b" l="l" r="r" t="t"/>
                <a:pathLst>
                  <a:path extrusionOk="0" h="53334" w="266">
                    <a:moveTo>
                      <a:pt x="1" y="0"/>
                    </a:move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  <a:close/>
                    <a:moveTo>
                      <a:pt x="1" y="5378"/>
                    </a:moveTo>
                    <a:lnTo>
                      <a:pt x="1" y="10447"/>
                    </a:lnTo>
                    <a:lnTo>
                      <a:pt x="265" y="10447"/>
                    </a:lnTo>
                    <a:lnTo>
                      <a:pt x="265" y="5378"/>
                    </a:lnTo>
                    <a:close/>
                    <a:moveTo>
                      <a:pt x="1" y="10755"/>
                    </a:moveTo>
                    <a:lnTo>
                      <a:pt x="1" y="15824"/>
                    </a:lnTo>
                    <a:lnTo>
                      <a:pt x="265" y="15824"/>
                    </a:lnTo>
                    <a:lnTo>
                      <a:pt x="265" y="10755"/>
                    </a:lnTo>
                    <a:close/>
                    <a:moveTo>
                      <a:pt x="1" y="16089"/>
                    </a:moveTo>
                    <a:lnTo>
                      <a:pt x="1" y="21201"/>
                    </a:lnTo>
                    <a:lnTo>
                      <a:pt x="265" y="21201"/>
                    </a:lnTo>
                    <a:lnTo>
                      <a:pt x="265" y="16089"/>
                    </a:lnTo>
                    <a:close/>
                    <a:moveTo>
                      <a:pt x="1" y="21466"/>
                    </a:moveTo>
                    <a:lnTo>
                      <a:pt x="1" y="26579"/>
                    </a:lnTo>
                    <a:lnTo>
                      <a:pt x="265" y="26579"/>
                    </a:lnTo>
                    <a:lnTo>
                      <a:pt x="265" y="21466"/>
                    </a:lnTo>
                    <a:close/>
                    <a:moveTo>
                      <a:pt x="1" y="26843"/>
                    </a:moveTo>
                    <a:lnTo>
                      <a:pt x="1" y="31956"/>
                    </a:lnTo>
                    <a:lnTo>
                      <a:pt x="265" y="31956"/>
                    </a:lnTo>
                    <a:lnTo>
                      <a:pt x="265" y="26843"/>
                    </a:lnTo>
                    <a:close/>
                    <a:moveTo>
                      <a:pt x="1" y="32221"/>
                    </a:moveTo>
                    <a:lnTo>
                      <a:pt x="1" y="37334"/>
                    </a:lnTo>
                    <a:lnTo>
                      <a:pt x="265" y="37334"/>
                    </a:lnTo>
                    <a:lnTo>
                      <a:pt x="265" y="32221"/>
                    </a:lnTo>
                    <a:close/>
                    <a:moveTo>
                      <a:pt x="1" y="37598"/>
                    </a:moveTo>
                    <a:lnTo>
                      <a:pt x="1" y="42711"/>
                    </a:lnTo>
                    <a:lnTo>
                      <a:pt x="265" y="42711"/>
                    </a:lnTo>
                    <a:lnTo>
                      <a:pt x="265" y="37598"/>
                    </a:lnTo>
                    <a:close/>
                    <a:moveTo>
                      <a:pt x="1" y="42975"/>
                    </a:moveTo>
                    <a:lnTo>
                      <a:pt x="1" y="48088"/>
                    </a:lnTo>
                    <a:lnTo>
                      <a:pt x="265" y="48088"/>
                    </a:lnTo>
                    <a:lnTo>
                      <a:pt x="265" y="42975"/>
                    </a:lnTo>
                    <a:close/>
                    <a:moveTo>
                      <a:pt x="1" y="48353"/>
                    </a:moveTo>
                    <a:lnTo>
                      <a:pt x="1" y="53333"/>
                    </a:lnTo>
                    <a:lnTo>
                      <a:pt x="265" y="53333"/>
                    </a:lnTo>
                    <a:lnTo>
                      <a:pt x="265" y="483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2631475" y="2853625"/>
                <a:ext cx="6650" cy="124550"/>
              </a:xfrm>
              <a:custGeom>
                <a:rect b="b" l="l" r="r" t="t"/>
                <a:pathLst>
                  <a:path extrusionOk="0" fill="none" h="4982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4981"/>
                    </a:lnTo>
                    <a:lnTo>
                      <a:pt x="265" y="4981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2631475" y="271920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40"/>
              <p:cNvSpPr/>
              <p:nvPr/>
            </p:nvSpPr>
            <p:spPr>
              <a:xfrm>
                <a:off x="2631475" y="258475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2631475" y="2450325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2631475" y="231590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2631475" y="2181450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2631475" y="2047025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2631475" y="1913700"/>
                <a:ext cx="6650" cy="126750"/>
              </a:xfrm>
              <a:custGeom>
                <a:rect b="b" l="l" r="r" t="t"/>
                <a:pathLst>
                  <a:path extrusionOk="0" fill="none" h="5070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069"/>
                    </a:lnTo>
                    <a:lnTo>
                      <a:pt x="265" y="5069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2631475" y="1779250"/>
                <a:ext cx="6650" cy="126750"/>
              </a:xfrm>
              <a:custGeom>
                <a:rect b="b" l="l" r="r" t="t"/>
                <a:pathLst>
                  <a:path extrusionOk="0" fill="none" h="5070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070"/>
                    </a:lnTo>
                    <a:lnTo>
                      <a:pt x="265" y="5070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40"/>
              <p:cNvSpPr/>
              <p:nvPr/>
            </p:nvSpPr>
            <p:spPr>
              <a:xfrm>
                <a:off x="2631475" y="1644825"/>
                <a:ext cx="6650" cy="127850"/>
              </a:xfrm>
              <a:custGeom>
                <a:rect b="b" l="l" r="r" t="t"/>
                <a:pathLst>
                  <a:path extrusionOk="0" fill="none" h="5114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5113"/>
                    </a:lnTo>
                    <a:lnTo>
                      <a:pt x="265" y="5113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40"/>
              <p:cNvSpPr/>
              <p:nvPr/>
            </p:nvSpPr>
            <p:spPr>
              <a:xfrm>
                <a:off x="2761500" y="1645925"/>
                <a:ext cx="7750" cy="1336650"/>
              </a:xfrm>
              <a:custGeom>
                <a:rect b="b" l="l" r="r" t="t"/>
                <a:pathLst>
                  <a:path extrusionOk="0" h="53466" w="310">
                    <a:moveTo>
                      <a:pt x="1" y="1"/>
                    </a:moveTo>
                    <a:lnTo>
                      <a:pt x="1" y="5069"/>
                    </a:lnTo>
                    <a:lnTo>
                      <a:pt x="309" y="5069"/>
                    </a:lnTo>
                    <a:lnTo>
                      <a:pt x="309" y="1"/>
                    </a:lnTo>
                    <a:close/>
                    <a:moveTo>
                      <a:pt x="1" y="5334"/>
                    </a:moveTo>
                    <a:lnTo>
                      <a:pt x="1" y="10403"/>
                    </a:lnTo>
                    <a:lnTo>
                      <a:pt x="309" y="10403"/>
                    </a:lnTo>
                    <a:lnTo>
                      <a:pt x="309" y="5334"/>
                    </a:lnTo>
                    <a:close/>
                    <a:moveTo>
                      <a:pt x="1" y="10711"/>
                    </a:moveTo>
                    <a:lnTo>
                      <a:pt x="1" y="15780"/>
                    </a:lnTo>
                    <a:lnTo>
                      <a:pt x="309" y="15780"/>
                    </a:lnTo>
                    <a:lnTo>
                      <a:pt x="309" y="10711"/>
                    </a:lnTo>
                    <a:close/>
                    <a:moveTo>
                      <a:pt x="1" y="16045"/>
                    </a:moveTo>
                    <a:lnTo>
                      <a:pt x="1" y="21157"/>
                    </a:lnTo>
                    <a:lnTo>
                      <a:pt x="309" y="21157"/>
                    </a:lnTo>
                    <a:lnTo>
                      <a:pt x="309" y="16045"/>
                    </a:lnTo>
                    <a:close/>
                    <a:moveTo>
                      <a:pt x="1" y="21422"/>
                    </a:moveTo>
                    <a:lnTo>
                      <a:pt x="1" y="26535"/>
                    </a:lnTo>
                    <a:lnTo>
                      <a:pt x="309" y="26535"/>
                    </a:lnTo>
                    <a:lnTo>
                      <a:pt x="309" y="21422"/>
                    </a:lnTo>
                    <a:close/>
                    <a:moveTo>
                      <a:pt x="1" y="26799"/>
                    </a:moveTo>
                    <a:lnTo>
                      <a:pt x="1" y="31912"/>
                    </a:lnTo>
                    <a:lnTo>
                      <a:pt x="309" y="31912"/>
                    </a:lnTo>
                    <a:lnTo>
                      <a:pt x="309" y="26799"/>
                    </a:lnTo>
                    <a:close/>
                    <a:moveTo>
                      <a:pt x="1" y="32177"/>
                    </a:moveTo>
                    <a:lnTo>
                      <a:pt x="1" y="37290"/>
                    </a:lnTo>
                    <a:lnTo>
                      <a:pt x="309" y="37290"/>
                    </a:lnTo>
                    <a:lnTo>
                      <a:pt x="309" y="32177"/>
                    </a:lnTo>
                    <a:close/>
                    <a:moveTo>
                      <a:pt x="1" y="37554"/>
                    </a:moveTo>
                    <a:lnTo>
                      <a:pt x="1" y="42667"/>
                    </a:lnTo>
                    <a:lnTo>
                      <a:pt x="309" y="42667"/>
                    </a:lnTo>
                    <a:lnTo>
                      <a:pt x="309" y="37554"/>
                    </a:lnTo>
                    <a:close/>
                    <a:moveTo>
                      <a:pt x="1" y="42931"/>
                    </a:moveTo>
                    <a:lnTo>
                      <a:pt x="1" y="48044"/>
                    </a:lnTo>
                    <a:lnTo>
                      <a:pt x="309" y="48044"/>
                    </a:lnTo>
                    <a:lnTo>
                      <a:pt x="309" y="42931"/>
                    </a:lnTo>
                    <a:close/>
                    <a:moveTo>
                      <a:pt x="1" y="48309"/>
                    </a:moveTo>
                    <a:lnTo>
                      <a:pt x="1" y="53289"/>
                    </a:lnTo>
                    <a:lnTo>
                      <a:pt x="265" y="53289"/>
                    </a:lnTo>
                    <a:lnTo>
                      <a:pt x="265" y="53466"/>
                    </a:lnTo>
                    <a:lnTo>
                      <a:pt x="309" y="53466"/>
                    </a:lnTo>
                    <a:lnTo>
                      <a:pt x="309" y="48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2761500" y="1645925"/>
                <a:ext cx="7750" cy="1336650"/>
              </a:xfrm>
              <a:custGeom>
                <a:rect b="b" l="l" r="r" t="t"/>
                <a:pathLst>
                  <a:path extrusionOk="0" fill="none" h="53466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5069"/>
                    </a:lnTo>
                    <a:lnTo>
                      <a:pt x="309" y="5069"/>
                    </a:lnTo>
                    <a:lnTo>
                      <a:pt x="309" y="5334"/>
                    </a:lnTo>
                    <a:lnTo>
                      <a:pt x="1" y="5334"/>
                    </a:lnTo>
                    <a:lnTo>
                      <a:pt x="1" y="10403"/>
                    </a:lnTo>
                    <a:lnTo>
                      <a:pt x="309" y="10403"/>
                    </a:lnTo>
                    <a:lnTo>
                      <a:pt x="309" y="10711"/>
                    </a:lnTo>
                    <a:lnTo>
                      <a:pt x="1" y="10711"/>
                    </a:lnTo>
                    <a:lnTo>
                      <a:pt x="1" y="15780"/>
                    </a:lnTo>
                    <a:lnTo>
                      <a:pt x="309" y="15780"/>
                    </a:lnTo>
                    <a:lnTo>
                      <a:pt x="309" y="16045"/>
                    </a:lnTo>
                    <a:lnTo>
                      <a:pt x="1" y="16045"/>
                    </a:lnTo>
                    <a:lnTo>
                      <a:pt x="1" y="21157"/>
                    </a:lnTo>
                    <a:lnTo>
                      <a:pt x="309" y="21157"/>
                    </a:lnTo>
                    <a:lnTo>
                      <a:pt x="309" y="21422"/>
                    </a:lnTo>
                    <a:lnTo>
                      <a:pt x="1" y="21422"/>
                    </a:lnTo>
                    <a:lnTo>
                      <a:pt x="1" y="26535"/>
                    </a:lnTo>
                    <a:lnTo>
                      <a:pt x="309" y="26535"/>
                    </a:lnTo>
                    <a:lnTo>
                      <a:pt x="309" y="26799"/>
                    </a:lnTo>
                    <a:lnTo>
                      <a:pt x="1" y="26799"/>
                    </a:lnTo>
                    <a:lnTo>
                      <a:pt x="1" y="31912"/>
                    </a:lnTo>
                    <a:lnTo>
                      <a:pt x="309" y="31912"/>
                    </a:lnTo>
                    <a:lnTo>
                      <a:pt x="309" y="32177"/>
                    </a:lnTo>
                    <a:lnTo>
                      <a:pt x="1" y="32177"/>
                    </a:lnTo>
                    <a:lnTo>
                      <a:pt x="1" y="37290"/>
                    </a:lnTo>
                    <a:lnTo>
                      <a:pt x="309" y="37290"/>
                    </a:lnTo>
                    <a:lnTo>
                      <a:pt x="309" y="37554"/>
                    </a:lnTo>
                    <a:lnTo>
                      <a:pt x="1" y="37554"/>
                    </a:lnTo>
                    <a:lnTo>
                      <a:pt x="1" y="42667"/>
                    </a:lnTo>
                    <a:lnTo>
                      <a:pt x="309" y="42667"/>
                    </a:lnTo>
                    <a:lnTo>
                      <a:pt x="309" y="42931"/>
                    </a:lnTo>
                    <a:lnTo>
                      <a:pt x="1" y="42931"/>
                    </a:lnTo>
                    <a:lnTo>
                      <a:pt x="1" y="48044"/>
                    </a:lnTo>
                    <a:lnTo>
                      <a:pt x="309" y="48044"/>
                    </a:lnTo>
                    <a:lnTo>
                      <a:pt x="309" y="48309"/>
                    </a:lnTo>
                    <a:lnTo>
                      <a:pt x="1" y="48309"/>
                    </a:lnTo>
                    <a:lnTo>
                      <a:pt x="1" y="53289"/>
                    </a:lnTo>
                    <a:lnTo>
                      <a:pt x="265" y="53289"/>
                    </a:lnTo>
                    <a:lnTo>
                      <a:pt x="265" y="53466"/>
                    </a:lnTo>
                    <a:lnTo>
                      <a:pt x="309" y="53466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40"/>
              <p:cNvSpPr/>
              <p:nvPr/>
            </p:nvSpPr>
            <p:spPr>
              <a:xfrm>
                <a:off x="2093750" y="1638225"/>
                <a:ext cx="675500" cy="6625"/>
              </a:xfrm>
              <a:custGeom>
                <a:rect b="b" l="l" r="r" t="t"/>
                <a:pathLst>
                  <a:path extrusionOk="0" h="265" w="27020">
                    <a:moveTo>
                      <a:pt x="0" y="0"/>
                    </a:moveTo>
                    <a:lnTo>
                      <a:pt x="0" y="220"/>
                    </a:lnTo>
                    <a:lnTo>
                      <a:pt x="265" y="220"/>
                    </a:lnTo>
                    <a:lnTo>
                      <a:pt x="265" y="264"/>
                    </a:lnTo>
                    <a:lnTo>
                      <a:pt x="5378" y="264"/>
                    </a:lnTo>
                    <a:lnTo>
                      <a:pt x="5378" y="220"/>
                    </a:lnTo>
                    <a:lnTo>
                      <a:pt x="5642" y="220"/>
                    </a:lnTo>
                    <a:lnTo>
                      <a:pt x="5642" y="264"/>
                    </a:lnTo>
                    <a:lnTo>
                      <a:pt x="10755" y="264"/>
                    </a:lnTo>
                    <a:lnTo>
                      <a:pt x="10755" y="220"/>
                    </a:lnTo>
                    <a:lnTo>
                      <a:pt x="11020" y="220"/>
                    </a:lnTo>
                    <a:lnTo>
                      <a:pt x="11020" y="264"/>
                    </a:lnTo>
                    <a:lnTo>
                      <a:pt x="16132" y="264"/>
                    </a:lnTo>
                    <a:lnTo>
                      <a:pt x="16132" y="220"/>
                    </a:lnTo>
                    <a:lnTo>
                      <a:pt x="16397" y="220"/>
                    </a:lnTo>
                    <a:lnTo>
                      <a:pt x="16397" y="264"/>
                    </a:lnTo>
                    <a:lnTo>
                      <a:pt x="21510" y="264"/>
                    </a:lnTo>
                    <a:lnTo>
                      <a:pt x="21510" y="220"/>
                    </a:lnTo>
                    <a:lnTo>
                      <a:pt x="21774" y="220"/>
                    </a:lnTo>
                    <a:lnTo>
                      <a:pt x="21774" y="264"/>
                    </a:lnTo>
                    <a:lnTo>
                      <a:pt x="27019" y="264"/>
                    </a:lnTo>
                    <a:lnTo>
                      <a:pt x="270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2093750" y="1638225"/>
                <a:ext cx="675500" cy="6625"/>
              </a:xfrm>
              <a:custGeom>
                <a:rect b="b" l="l" r="r" t="t"/>
                <a:pathLst>
                  <a:path extrusionOk="0" fill="none" h="265" w="27020">
                    <a:moveTo>
                      <a:pt x="27019" y="0"/>
                    </a:moveTo>
                    <a:lnTo>
                      <a:pt x="0" y="0"/>
                    </a:lnTo>
                    <a:lnTo>
                      <a:pt x="0" y="220"/>
                    </a:lnTo>
                    <a:lnTo>
                      <a:pt x="265" y="220"/>
                    </a:lnTo>
                    <a:lnTo>
                      <a:pt x="265" y="264"/>
                    </a:lnTo>
                    <a:lnTo>
                      <a:pt x="5378" y="264"/>
                    </a:lnTo>
                    <a:lnTo>
                      <a:pt x="5378" y="220"/>
                    </a:lnTo>
                    <a:lnTo>
                      <a:pt x="5642" y="220"/>
                    </a:lnTo>
                    <a:lnTo>
                      <a:pt x="5642" y="264"/>
                    </a:lnTo>
                    <a:lnTo>
                      <a:pt x="10755" y="264"/>
                    </a:lnTo>
                    <a:lnTo>
                      <a:pt x="10755" y="220"/>
                    </a:lnTo>
                    <a:lnTo>
                      <a:pt x="11020" y="220"/>
                    </a:lnTo>
                    <a:lnTo>
                      <a:pt x="11020" y="264"/>
                    </a:lnTo>
                    <a:lnTo>
                      <a:pt x="16132" y="264"/>
                    </a:lnTo>
                    <a:lnTo>
                      <a:pt x="16132" y="220"/>
                    </a:lnTo>
                    <a:lnTo>
                      <a:pt x="16397" y="220"/>
                    </a:lnTo>
                    <a:lnTo>
                      <a:pt x="16397" y="264"/>
                    </a:lnTo>
                    <a:lnTo>
                      <a:pt x="21510" y="264"/>
                    </a:lnTo>
                    <a:lnTo>
                      <a:pt x="21510" y="220"/>
                    </a:lnTo>
                    <a:lnTo>
                      <a:pt x="21774" y="220"/>
                    </a:lnTo>
                    <a:lnTo>
                      <a:pt x="21774" y="264"/>
                    </a:lnTo>
                    <a:lnTo>
                      <a:pt x="27019" y="264"/>
                    </a:lnTo>
                    <a:lnTo>
                      <a:pt x="2701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2093750" y="1643725"/>
                <a:ext cx="6625" cy="1125"/>
              </a:xfrm>
              <a:custGeom>
                <a:rect b="b" l="l" r="r" t="t"/>
                <a:pathLst>
                  <a:path extrusionOk="0" h="45" w="265">
                    <a:moveTo>
                      <a:pt x="0" y="0"/>
                    </a:moveTo>
                    <a:lnTo>
                      <a:pt x="0" y="44"/>
                    </a:lnTo>
                    <a:lnTo>
                      <a:pt x="265" y="4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2093750" y="1643725"/>
                <a:ext cx="6625" cy="1125"/>
              </a:xfrm>
              <a:custGeom>
                <a:rect b="b" l="l" r="r" t="t"/>
                <a:pathLst>
                  <a:path extrusionOk="0" fill="none" h="4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265" y="44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2228175" y="1643725"/>
                <a:ext cx="6650" cy="1125"/>
              </a:xfrm>
              <a:custGeom>
                <a:rect b="b" l="l" r="r" t="t"/>
                <a:pathLst>
                  <a:path extrusionOk="0" h="45" w="266">
                    <a:moveTo>
                      <a:pt x="1" y="0"/>
                    </a:moveTo>
                    <a:lnTo>
                      <a:pt x="1" y="44"/>
                    </a:lnTo>
                    <a:lnTo>
                      <a:pt x="265" y="4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2228175" y="1643725"/>
                <a:ext cx="6650" cy="1125"/>
              </a:xfrm>
              <a:custGeom>
                <a:rect b="b" l="l" r="r" t="t"/>
                <a:pathLst>
                  <a:path extrusionOk="0" fill="none" h="4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44"/>
                    </a:lnTo>
                    <a:lnTo>
                      <a:pt x="265" y="44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2362625" y="1643725"/>
                <a:ext cx="6625" cy="1125"/>
              </a:xfrm>
              <a:custGeom>
                <a:rect b="b" l="l" r="r" t="t"/>
                <a:pathLst>
                  <a:path extrusionOk="0" h="45" w="265">
                    <a:moveTo>
                      <a:pt x="0" y="0"/>
                    </a:moveTo>
                    <a:lnTo>
                      <a:pt x="0" y="44"/>
                    </a:lnTo>
                    <a:lnTo>
                      <a:pt x="265" y="4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2362625" y="1643725"/>
                <a:ext cx="6625" cy="1125"/>
              </a:xfrm>
              <a:custGeom>
                <a:rect b="b" l="l" r="r" t="t"/>
                <a:pathLst>
                  <a:path extrusionOk="0" fill="none" h="4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265" y="44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2497050" y="1643725"/>
                <a:ext cx="6625" cy="1125"/>
              </a:xfrm>
              <a:custGeom>
                <a:rect b="b" l="l" r="r" t="t"/>
                <a:pathLst>
                  <a:path extrusionOk="0" h="45" w="265">
                    <a:moveTo>
                      <a:pt x="0" y="0"/>
                    </a:moveTo>
                    <a:lnTo>
                      <a:pt x="0" y="44"/>
                    </a:lnTo>
                    <a:lnTo>
                      <a:pt x="265" y="4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2497050" y="1643725"/>
                <a:ext cx="6625" cy="1125"/>
              </a:xfrm>
              <a:custGeom>
                <a:rect b="b" l="l" r="r" t="t"/>
                <a:pathLst>
                  <a:path extrusionOk="0" fill="none" h="4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265" y="44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2631475" y="1643725"/>
                <a:ext cx="6650" cy="1125"/>
              </a:xfrm>
              <a:custGeom>
                <a:rect b="b" l="l" r="r" t="t"/>
                <a:pathLst>
                  <a:path extrusionOk="0" h="45" w="266">
                    <a:moveTo>
                      <a:pt x="1" y="0"/>
                    </a:moveTo>
                    <a:lnTo>
                      <a:pt x="1" y="44"/>
                    </a:lnTo>
                    <a:lnTo>
                      <a:pt x="265" y="4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>
                <a:off x="2631475" y="1643725"/>
                <a:ext cx="6650" cy="1125"/>
              </a:xfrm>
              <a:custGeom>
                <a:rect b="b" l="l" r="r" t="t"/>
                <a:pathLst>
                  <a:path extrusionOk="0" fill="none" h="4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44"/>
                    </a:lnTo>
                    <a:lnTo>
                      <a:pt x="265" y="44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2100350" y="1772650"/>
                <a:ext cx="661175" cy="6625"/>
              </a:xfrm>
              <a:custGeom>
                <a:rect b="b" l="l" r="r" t="t"/>
                <a:pathLst>
                  <a:path extrusionOk="0" h="265" w="26447">
                    <a:moveTo>
                      <a:pt x="1" y="0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6" y="0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2100350" y="17726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>
                <a:off x="2234800" y="17726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2369225" y="17726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2503650" y="17726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2638100" y="1772650"/>
                <a:ext cx="123425" cy="6625"/>
              </a:xfrm>
              <a:custGeom>
                <a:rect b="b" l="l" r="r" t="t"/>
                <a:pathLst>
                  <a:path extrusionOk="0" fill="none" h="265" w="4937">
                    <a:moveTo>
                      <a:pt x="4937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40"/>
              <p:cNvSpPr/>
              <p:nvPr/>
            </p:nvSpPr>
            <p:spPr>
              <a:xfrm>
                <a:off x="2093750" y="17726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2093750" y="17726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2228175" y="17726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2228175" y="17726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2362625" y="17726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40"/>
              <p:cNvSpPr/>
              <p:nvPr/>
            </p:nvSpPr>
            <p:spPr>
              <a:xfrm>
                <a:off x="2362625" y="17726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2497050" y="17726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2497050" y="17726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40"/>
              <p:cNvSpPr/>
              <p:nvPr/>
            </p:nvSpPr>
            <p:spPr>
              <a:xfrm>
                <a:off x="2631475" y="17726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40"/>
              <p:cNvSpPr/>
              <p:nvPr/>
            </p:nvSpPr>
            <p:spPr>
              <a:xfrm>
                <a:off x="2631475" y="17726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2761500" y="1772650"/>
                <a:ext cx="7750" cy="6625"/>
              </a:xfrm>
              <a:custGeom>
                <a:rect b="b" l="l" r="r" t="t"/>
                <a:pathLst>
                  <a:path extrusionOk="0" h="265" w="310">
                    <a:moveTo>
                      <a:pt x="1" y="0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40"/>
              <p:cNvSpPr/>
              <p:nvPr/>
            </p:nvSpPr>
            <p:spPr>
              <a:xfrm>
                <a:off x="2761500" y="1772650"/>
                <a:ext cx="7750" cy="6625"/>
              </a:xfrm>
              <a:custGeom>
                <a:rect b="b" l="l" r="r" t="t"/>
                <a:pathLst>
                  <a:path extrusionOk="0" fill="none" h="265" w="310">
                    <a:moveTo>
                      <a:pt x="309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40"/>
              <p:cNvSpPr/>
              <p:nvPr/>
            </p:nvSpPr>
            <p:spPr>
              <a:xfrm>
                <a:off x="2100350" y="1905975"/>
                <a:ext cx="661175" cy="7750"/>
              </a:xfrm>
              <a:custGeom>
                <a:rect b="b" l="l" r="r" t="t"/>
                <a:pathLst>
                  <a:path extrusionOk="0" h="310" w="26447">
                    <a:moveTo>
                      <a:pt x="1" y="1"/>
                    </a:moveTo>
                    <a:lnTo>
                      <a:pt x="1" y="309"/>
                    </a:lnTo>
                    <a:lnTo>
                      <a:pt x="5114" y="309"/>
                    </a:lnTo>
                    <a:lnTo>
                      <a:pt x="5114" y="1"/>
                    </a:lnTo>
                    <a:close/>
                    <a:moveTo>
                      <a:pt x="5378" y="1"/>
                    </a:moveTo>
                    <a:lnTo>
                      <a:pt x="5378" y="309"/>
                    </a:lnTo>
                    <a:lnTo>
                      <a:pt x="10491" y="309"/>
                    </a:lnTo>
                    <a:lnTo>
                      <a:pt x="10491" y="1"/>
                    </a:lnTo>
                    <a:close/>
                    <a:moveTo>
                      <a:pt x="10756" y="1"/>
                    </a:moveTo>
                    <a:lnTo>
                      <a:pt x="10756" y="309"/>
                    </a:lnTo>
                    <a:lnTo>
                      <a:pt x="15868" y="309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309"/>
                    </a:lnTo>
                    <a:lnTo>
                      <a:pt x="21246" y="309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309"/>
                    </a:lnTo>
                    <a:lnTo>
                      <a:pt x="26447" y="309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40"/>
              <p:cNvSpPr/>
              <p:nvPr/>
            </p:nvSpPr>
            <p:spPr>
              <a:xfrm>
                <a:off x="2100350" y="1905975"/>
                <a:ext cx="127850" cy="7750"/>
              </a:xfrm>
              <a:custGeom>
                <a:rect b="b" l="l" r="r" t="t"/>
                <a:pathLst>
                  <a:path extrusionOk="0" fill="none" h="310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309"/>
                    </a:lnTo>
                    <a:lnTo>
                      <a:pt x="5114" y="309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40"/>
              <p:cNvSpPr/>
              <p:nvPr/>
            </p:nvSpPr>
            <p:spPr>
              <a:xfrm>
                <a:off x="2234800" y="1905975"/>
                <a:ext cx="127850" cy="7750"/>
              </a:xfrm>
              <a:custGeom>
                <a:rect b="b" l="l" r="r" t="t"/>
                <a:pathLst>
                  <a:path extrusionOk="0" fill="none" h="310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309"/>
                    </a:lnTo>
                    <a:lnTo>
                      <a:pt x="5113" y="309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40"/>
              <p:cNvSpPr/>
              <p:nvPr/>
            </p:nvSpPr>
            <p:spPr>
              <a:xfrm>
                <a:off x="2369225" y="1905975"/>
                <a:ext cx="127850" cy="7750"/>
              </a:xfrm>
              <a:custGeom>
                <a:rect b="b" l="l" r="r" t="t"/>
                <a:pathLst>
                  <a:path extrusionOk="0" fill="none" h="310" w="5114">
                    <a:moveTo>
                      <a:pt x="5113" y="1"/>
                    </a:moveTo>
                    <a:lnTo>
                      <a:pt x="1" y="1"/>
                    </a:lnTo>
                    <a:lnTo>
                      <a:pt x="1" y="309"/>
                    </a:lnTo>
                    <a:lnTo>
                      <a:pt x="5113" y="309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40"/>
              <p:cNvSpPr/>
              <p:nvPr/>
            </p:nvSpPr>
            <p:spPr>
              <a:xfrm>
                <a:off x="2503650" y="1905975"/>
                <a:ext cx="127850" cy="7750"/>
              </a:xfrm>
              <a:custGeom>
                <a:rect b="b" l="l" r="r" t="t"/>
                <a:pathLst>
                  <a:path extrusionOk="0" fill="none" h="310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309"/>
                    </a:lnTo>
                    <a:lnTo>
                      <a:pt x="5114" y="309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40"/>
              <p:cNvSpPr/>
              <p:nvPr/>
            </p:nvSpPr>
            <p:spPr>
              <a:xfrm>
                <a:off x="2638100" y="1905975"/>
                <a:ext cx="123425" cy="7750"/>
              </a:xfrm>
              <a:custGeom>
                <a:rect b="b" l="l" r="r" t="t"/>
                <a:pathLst>
                  <a:path extrusionOk="0" fill="none" h="310" w="4937">
                    <a:moveTo>
                      <a:pt x="4937" y="1"/>
                    </a:moveTo>
                    <a:lnTo>
                      <a:pt x="0" y="1"/>
                    </a:lnTo>
                    <a:lnTo>
                      <a:pt x="0" y="309"/>
                    </a:lnTo>
                    <a:lnTo>
                      <a:pt x="4937" y="309"/>
                    </a:lnTo>
                    <a:lnTo>
                      <a:pt x="493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40"/>
              <p:cNvSpPr/>
              <p:nvPr/>
            </p:nvSpPr>
            <p:spPr>
              <a:xfrm>
                <a:off x="2093750" y="1905975"/>
                <a:ext cx="6625" cy="7750"/>
              </a:xfrm>
              <a:custGeom>
                <a:rect b="b" l="l" r="r" t="t"/>
                <a:pathLst>
                  <a:path extrusionOk="0" h="310" w="265">
                    <a:moveTo>
                      <a:pt x="0" y="1"/>
                    </a:moveTo>
                    <a:lnTo>
                      <a:pt x="0" y="309"/>
                    </a:lnTo>
                    <a:lnTo>
                      <a:pt x="265" y="309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40"/>
              <p:cNvSpPr/>
              <p:nvPr/>
            </p:nvSpPr>
            <p:spPr>
              <a:xfrm>
                <a:off x="2093750" y="1905975"/>
                <a:ext cx="6625" cy="7750"/>
              </a:xfrm>
              <a:custGeom>
                <a:rect b="b" l="l" r="r" t="t"/>
                <a:pathLst>
                  <a:path extrusionOk="0" fill="none" h="31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309"/>
                    </a:lnTo>
                    <a:lnTo>
                      <a:pt x="265" y="30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40"/>
              <p:cNvSpPr/>
              <p:nvPr/>
            </p:nvSpPr>
            <p:spPr>
              <a:xfrm>
                <a:off x="2228175" y="1905975"/>
                <a:ext cx="6650" cy="7750"/>
              </a:xfrm>
              <a:custGeom>
                <a:rect b="b" l="l" r="r" t="t"/>
                <a:pathLst>
                  <a:path extrusionOk="0" h="310" w="266">
                    <a:moveTo>
                      <a:pt x="1" y="1"/>
                    </a:moveTo>
                    <a:lnTo>
                      <a:pt x="1" y="309"/>
                    </a:lnTo>
                    <a:lnTo>
                      <a:pt x="265" y="309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40"/>
              <p:cNvSpPr/>
              <p:nvPr/>
            </p:nvSpPr>
            <p:spPr>
              <a:xfrm>
                <a:off x="2228175" y="1905975"/>
                <a:ext cx="6650" cy="7750"/>
              </a:xfrm>
              <a:custGeom>
                <a:rect b="b" l="l" r="r" t="t"/>
                <a:pathLst>
                  <a:path extrusionOk="0" fill="none" h="310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309"/>
                    </a:lnTo>
                    <a:lnTo>
                      <a:pt x="265" y="30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40"/>
              <p:cNvSpPr/>
              <p:nvPr/>
            </p:nvSpPr>
            <p:spPr>
              <a:xfrm>
                <a:off x="2362625" y="1905975"/>
                <a:ext cx="6625" cy="7750"/>
              </a:xfrm>
              <a:custGeom>
                <a:rect b="b" l="l" r="r" t="t"/>
                <a:pathLst>
                  <a:path extrusionOk="0" h="310" w="265">
                    <a:moveTo>
                      <a:pt x="0" y="1"/>
                    </a:moveTo>
                    <a:lnTo>
                      <a:pt x="0" y="309"/>
                    </a:lnTo>
                    <a:lnTo>
                      <a:pt x="265" y="309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2362625" y="1905975"/>
                <a:ext cx="6625" cy="7750"/>
              </a:xfrm>
              <a:custGeom>
                <a:rect b="b" l="l" r="r" t="t"/>
                <a:pathLst>
                  <a:path extrusionOk="0" fill="none" h="31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309"/>
                    </a:lnTo>
                    <a:lnTo>
                      <a:pt x="265" y="30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2497050" y="1905975"/>
                <a:ext cx="6625" cy="7750"/>
              </a:xfrm>
              <a:custGeom>
                <a:rect b="b" l="l" r="r" t="t"/>
                <a:pathLst>
                  <a:path extrusionOk="0" h="310" w="265">
                    <a:moveTo>
                      <a:pt x="0" y="1"/>
                    </a:moveTo>
                    <a:lnTo>
                      <a:pt x="0" y="309"/>
                    </a:lnTo>
                    <a:lnTo>
                      <a:pt x="265" y="309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40"/>
              <p:cNvSpPr/>
              <p:nvPr/>
            </p:nvSpPr>
            <p:spPr>
              <a:xfrm>
                <a:off x="2497050" y="1905975"/>
                <a:ext cx="6625" cy="7750"/>
              </a:xfrm>
              <a:custGeom>
                <a:rect b="b" l="l" r="r" t="t"/>
                <a:pathLst>
                  <a:path extrusionOk="0" fill="none" h="31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309"/>
                    </a:lnTo>
                    <a:lnTo>
                      <a:pt x="265" y="30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40"/>
              <p:cNvSpPr/>
              <p:nvPr/>
            </p:nvSpPr>
            <p:spPr>
              <a:xfrm>
                <a:off x="2631475" y="1905975"/>
                <a:ext cx="6650" cy="7750"/>
              </a:xfrm>
              <a:custGeom>
                <a:rect b="b" l="l" r="r" t="t"/>
                <a:pathLst>
                  <a:path extrusionOk="0" h="310" w="266">
                    <a:moveTo>
                      <a:pt x="1" y="1"/>
                    </a:moveTo>
                    <a:lnTo>
                      <a:pt x="1" y="309"/>
                    </a:lnTo>
                    <a:lnTo>
                      <a:pt x="265" y="309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2631475" y="1905975"/>
                <a:ext cx="6650" cy="7750"/>
              </a:xfrm>
              <a:custGeom>
                <a:rect b="b" l="l" r="r" t="t"/>
                <a:pathLst>
                  <a:path extrusionOk="0" fill="none" h="310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309"/>
                    </a:lnTo>
                    <a:lnTo>
                      <a:pt x="265" y="30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2761500" y="1905975"/>
                <a:ext cx="7750" cy="7750"/>
              </a:xfrm>
              <a:custGeom>
                <a:rect b="b" l="l" r="r" t="t"/>
                <a:pathLst>
                  <a:path extrusionOk="0" h="310" w="310">
                    <a:moveTo>
                      <a:pt x="1" y="1"/>
                    </a:moveTo>
                    <a:lnTo>
                      <a:pt x="1" y="309"/>
                    </a:lnTo>
                    <a:lnTo>
                      <a:pt x="309" y="309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40"/>
              <p:cNvSpPr/>
              <p:nvPr/>
            </p:nvSpPr>
            <p:spPr>
              <a:xfrm>
                <a:off x="2761500" y="1905975"/>
                <a:ext cx="7750" cy="7750"/>
              </a:xfrm>
              <a:custGeom>
                <a:rect b="b" l="l" r="r" t="t"/>
                <a:pathLst>
                  <a:path extrusionOk="0" fill="none" h="310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309"/>
                    </a:lnTo>
                    <a:lnTo>
                      <a:pt x="309" y="309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40"/>
              <p:cNvSpPr/>
              <p:nvPr/>
            </p:nvSpPr>
            <p:spPr>
              <a:xfrm>
                <a:off x="2100350" y="2040425"/>
                <a:ext cx="661175" cy="6625"/>
              </a:xfrm>
              <a:custGeom>
                <a:rect b="b" l="l" r="r" t="t"/>
                <a:pathLst>
                  <a:path extrusionOk="0" h="265" w="26447">
                    <a:moveTo>
                      <a:pt x="1" y="0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6" y="0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2100350" y="20404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40"/>
              <p:cNvSpPr/>
              <p:nvPr/>
            </p:nvSpPr>
            <p:spPr>
              <a:xfrm>
                <a:off x="2234800" y="20404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40"/>
              <p:cNvSpPr/>
              <p:nvPr/>
            </p:nvSpPr>
            <p:spPr>
              <a:xfrm>
                <a:off x="2369225" y="20404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40"/>
              <p:cNvSpPr/>
              <p:nvPr/>
            </p:nvSpPr>
            <p:spPr>
              <a:xfrm>
                <a:off x="2503650" y="20404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40"/>
              <p:cNvSpPr/>
              <p:nvPr/>
            </p:nvSpPr>
            <p:spPr>
              <a:xfrm>
                <a:off x="2638100" y="2040425"/>
                <a:ext cx="123425" cy="6625"/>
              </a:xfrm>
              <a:custGeom>
                <a:rect b="b" l="l" r="r" t="t"/>
                <a:pathLst>
                  <a:path extrusionOk="0" fill="none" h="265" w="4937">
                    <a:moveTo>
                      <a:pt x="4937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40"/>
              <p:cNvSpPr/>
              <p:nvPr/>
            </p:nvSpPr>
            <p:spPr>
              <a:xfrm>
                <a:off x="2093750" y="20404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40"/>
              <p:cNvSpPr/>
              <p:nvPr/>
            </p:nvSpPr>
            <p:spPr>
              <a:xfrm>
                <a:off x="2093750" y="20404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40"/>
              <p:cNvSpPr/>
              <p:nvPr/>
            </p:nvSpPr>
            <p:spPr>
              <a:xfrm>
                <a:off x="2228175" y="2040425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0"/>
              <p:cNvSpPr/>
              <p:nvPr/>
            </p:nvSpPr>
            <p:spPr>
              <a:xfrm>
                <a:off x="2228175" y="2040425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0"/>
              <p:cNvSpPr/>
              <p:nvPr/>
            </p:nvSpPr>
            <p:spPr>
              <a:xfrm>
                <a:off x="2362625" y="20404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0"/>
              <p:cNvSpPr/>
              <p:nvPr/>
            </p:nvSpPr>
            <p:spPr>
              <a:xfrm>
                <a:off x="2362625" y="20404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0"/>
              <p:cNvSpPr/>
              <p:nvPr/>
            </p:nvSpPr>
            <p:spPr>
              <a:xfrm>
                <a:off x="2497050" y="20404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0"/>
              <p:cNvSpPr/>
              <p:nvPr/>
            </p:nvSpPr>
            <p:spPr>
              <a:xfrm>
                <a:off x="2497050" y="20404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40"/>
              <p:cNvSpPr/>
              <p:nvPr/>
            </p:nvSpPr>
            <p:spPr>
              <a:xfrm>
                <a:off x="2631475" y="2040425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40"/>
              <p:cNvSpPr/>
              <p:nvPr/>
            </p:nvSpPr>
            <p:spPr>
              <a:xfrm>
                <a:off x="2631475" y="2040425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40"/>
              <p:cNvSpPr/>
              <p:nvPr/>
            </p:nvSpPr>
            <p:spPr>
              <a:xfrm>
                <a:off x="2761500" y="2040425"/>
                <a:ext cx="7750" cy="6625"/>
              </a:xfrm>
              <a:custGeom>
                <a:rect b="b" l="l" r="r" t="t"/>
                <a:pathLst>
                  <a:path extrusionOk="0" h="265" w="310">
                    <a:moveTo>
                      <a:pt x="1" y="0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40"/>
              <p:cNvSpPr/>
              <p:nvPr/>
            </p:nvSpPr>
            <p:spPr>
              <a:xfrm>
                <a:off x="2761500" y="2040425"/>
                <a:ext cx="7750" cy="6625"/>
              </a:xfrm>
              <a:custGeom>
                <a:rect b="b" l="l" r="r" t="t"/>
                <a:pathLst>
                  <a:path extrusionOk="0" fill="none" h="265" w="310">
                    <a:moveTo>
                      <a:pt x="309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40"/>
              <p:cNvSpPr/>
              <p:nvPr/>
            </p:nvSpPr>
            <p:spPr>
              <a:xfrm>
                <a:off x="2100350" y="2174850"/>
                <a:ext cx="661175" cy="6625"/>
              </a:xfrm>
              <a:custGeom>
                <a:rect b="b" l="l" r="r" t="t"/>
                <a:pathLst>
                  <a:path extrusionOk="0" h="265" w="26447">
                    <a:moveTo>
                      <a:pt x="1" y="0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6" y="0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40"/>
              <p:cNvSpPr/>
              <p:nvPr/>
            </p:nvSpPr>
            <p:spPr>
              <a:xfrm>
                <a:off x="2100350" y="21748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40"/>
              <p:cNvSpPr/>
              <p:nvPr/>
            </p:nvSpPr>
            <p:spPr>
              <a:xfrm>
                <a:off x="2234800" y="21748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40"/>
              <p:cNvSpPr/>
              <p:nvPr/>
            </p:nvSpPr>
            <p:spPr>
              <a:xfrm>
                <a:off x="2369225" y="21748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2503650" y="21748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40"/>
              <p:cNvSpPr/>
              <p:nvPr/>
            </p:nvSpPr>
            <p:spPr>
              <a:xfrm>
                <a:off x="2638100" y="2174850"/>
                <a:ext cx="123425" cy="6625"/>
              </a:xfrm>
              <a:custGeom>
                <a:rect b="b" l="l" r="r" t="t"/>
                <a:pathLst>
                  <a:path extrusionOk="0" fill="none" h="265" w="4937">
                    <a:moveTo>
                      <a:pt x="4937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40"/>
              <p:cNvSpPr/>
              <p:nvPr/>
            </p:nvSpPr>
            <p:spPr>
              <a:xfrm>
                <a:off x="2093750" y="21748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2093750" y="21748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40"/>
              <p:cNvSpPr/>
              <p:nvPr/>
            </p:nvSpPr>
            <p:spPr>
              <a:xfrm>
                <a:off x="2228175" y="21748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40"/>
              <p:cNvSpPr/>
              <p:nvPr/>
            </p:nvSpPr>
            <p:spPr>
              <a:xfrm>
                <a:off x="2228175" y="21748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2362625" y="21748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40"/>
              <p:cNvSpPr/>
              <p:nvPr/>
            </p:nvSpPr>
            <p:spPr>
              <a:xfrm>
                <a:off x="2362625" y="21748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2497050" y="21748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2497050" y="21748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2631475" y="21748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2631475" y="21748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0"/>
              <p:cNvSpPr/>
              <p:nvPr/>
            </p:nvSpPr>
            <p:spPr>
              <a:xfrm>
                <a:off x="2761500" y="2174850"/>
                <a:ext cx="7750" cy="6625"/>
              </a:xfrm>
              <a:custGeom>
                <a:rect b="b" l="l" r="r" t="t"/>
                <a:pathLst>
                  <a:path extrusionOk="0" h="265" w="310">
                    <a:moveTo>
                      <a:pt x="1" y="0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0"/>
              <p:cNvSpPr/>
              <p:nvPr/>
            </p:nvSpPr>
            <p:spPr>
              <a:xfrm>
                <a:off x="2761500" y="2174850"/>
                <a:ext cx="7750" cy="6625"/>
              </a:xfrm>
              <a:custGeom>
                <a:rect b="b" l="l" r="r" t="t"/>
                <a:pathLst>
                  <a:path extrusionOk="0" fill="none" h="265" w="310">
                    <a:moveTo>
                      <a:pt x="309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0"/>
              <p:cNvSpPr/>
              <p:nvPr/>
            </p:nvSpPr>
            <p:spPr>
              <a:xfrm>
                <a:off x="2100350" y="2309275"/>
                <a:ext cx="661175" cy="6650"/>
              </a:xfrm>
              <a:custGeom>
                <a:rect b="b" l="l" r="r" t="t"/>
                <a:pathLst>
                  <a:path extrusionOk="0" h="266" w="26447">
                    <a:moveTo>
                      <a:pt x="1" y="1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  <a:close/>
                    <a:moveTo>
                      <a:pt x="5378" y="1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1"/>
                    </a:lnTo>
                    <a:close/>
                    <a:moveTo>
                      <a:pt x="10756" y="1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0"/>
              <p:cNvSpPr/>
              <p:nvPr/>
            </p:nvSpPr>
            <p:spPr>
              <a:xfrm>
                <a:off x="2100350" y="23092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0"/>
              <p:cNvSpPr/>
              <p:nvPr/>
            </p:nvSpPr>
            <p:spPr>
              <a:xfrm>
                <a:off x="2234800" y="23092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0"/>
              <p:cNvSpPr/>
              <p:nvPr/>
            </p:nvSpPr>
            <p:spPr>
              <a:xfrm>
                <a:off x="2369225" y="23092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0"/>
              <p:cNvSpPr/>
              <p:nvPr/>
            </p:nvSpPr>
            <p:spPr>
              <a:xfrm>
                <a:off x="2503650" y="23092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2638100" y="2309275"/>
                <a:ext cx="123425" cy="6650"/>
              </a:xfrm>
              <a:custGeom>
                <a:rect b="b" l="l" r="r" t="t"/>
                <a:pathLst>
                  <a:path extrusionOk="0" fill="none" h="266" w="4937">
                    <a:moveTo>
                      <a:pt x="4937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2093750" y="2309275"/>
                <a:ext cx="6625" cy="6650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2093750" y="2309275"/>
                <a:ext cx="6625" cy="6650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2228175" y="2309275"/>
                <a:ext cx="6650" cy="6650"/>
              </a:xfrm>
              <a:custGeom>
                <a:rect b="b" l="l" r="r" t="t"/>
                <a:pathLst>
                  <a:path extrusionOk="0" h="266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2228175" y="2309275"/>
                <a:ext cx="6650" cy="6650"/>
              </a:xfrm>
              <a:custGeom>
                <a:rect b="b" l="l" r="r" t="t"/>
                <a:pathLst>
                  <a:path extrusionOk="0" fill="none" h="266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2362625" y="2309275"/>
                <a:ext cx="6625" cy="6650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0"/>
              <p:cNvSpPr/>
              <p:nvPr/>
            </p:nvSpPr>
            <p:spPr>
              <a:xfrm>
                <a:off x="2362625" y="2309275"/>
                <a:ext cx="6625" cy="6650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0"/>
              <p:cNvSpPr/>
              <p:nvPr/>
            </p:nvSpPr>
            <p:spPr>
              <a:xfrm>
                <a:off x="2497050" y="2309275"/>
                <a:ext cx="6625" cy="6650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0"/>
              <p:cNvSpPr/>
              <p:nvPr/>
            </p:nvSpPr>
            <p:spPr>
              <a:xfrm>
                <a:off x="2497050" y="2309275"/>
                <a:ext cx="6625" cy="6650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0"/>
              <p:cNvSpPr/>
              <p:nvPr/>
            </p:nvSpPr>
            <p:spPr>
              <a:xfrm>
                <a:off x="2631475" y="2309275"/>
                <a:ext cx="6650" cy="6650"/>
              </a:xfrm>
              <a:custGeom>
                <a:rect b="b" l="l" r="r" t="t"/>
                <a:pathLst>
                  <a:path extrusionOk="0" h="266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0"/>
              <p:cNvSpPr/>
              <p:nvPr/>
            </p:nvSpPr>
            <p:spPr>
              <a:xfrm>
                <a:off x="2631475" y="2309275"/>
                <a:ext cx="6650" cy="6650"/>
              </a:xfrm>
              <a:custGeom>
                <a:rect b="b" l="l" r="r" t="t"/>
                <a:pathLst>
                  <a:path extrusionOk="0" fill="none" h="266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0"/>
              <p:cNvSpPr/>
              <p:nvPr/>
            </p:nvSpPr>
            <p:spPr>
              <a:xfrm>
                <a:off x="2761500" y="2309275"/>
                <a:ext cx="7750" cy="6650"/>
              </a:xfrm>
              <a:custGeom>
                <a:rect b="b" l="l" r="r" t="t"/>
                <a:pathLst>
                  <a:path extrusionOk="0" h="266" w="310">
                    <a:moveTo>
                      <a:pt x="1" y="1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0"/>
              <p:cNvSpPr/>
              <p:nvPr/>
            </p:nvSpPr>
            <p:spPr>
              <a:xfrm>
                <a:off x="2761500" y="2309275"/>
                <a:ext cx="7750" cy="6650"/>
              </a:xfrm>
              <a:custGeom>
                <a:rect b="b" l="l" r="r" t="t"/>
                <a:pathLst>
                  <a:path extrusionOk="0" fill="none" h="266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0"/>
              <p:cNvSpPr/>
              <p:nvPr/>
            </p:nvSpPr>
            <p:spPr>
              <a:xfrm>
                <a:off x="2100350" y="2443725"/>
                <a:ext cx="661175" cy="6625"/>
              </a:xfrm>
              <a:custGeom>
                <a:rect b="b" l="l" r="r" t="t"/>
                <a:pathLst>
                  <a:path extrusionOk="0" h="265" w="26447">
                    <a:moveTo>
                      <a:pt x="1" y="0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6" y="0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2100350" y="24437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2234800" y="24437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0"/>
              <p:cNvSpPr/>
              <p:nvPr/>
            </p:nvSpPr>
            <p:spPr>
              <a:xfrm>
                <a:off x="2369225" y="24437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0"/>
              <p:cNvSpPr/>
              <p:nvPr/>
            </p:nvSpPr>
            <p:spPr>
              <a:xfrm>
                <a:off x="2503650" y="24437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0"/>
              <p:cNvSpPr/>
              <p:nvPr/>
            </p:nvSpPr>
            <p:spPr>
              <a:xfrm>
                <a:off x="2638100" y="2443725"/>
                <a:ext cx="123425" cy="6625"/>
              </a:xfrm>
              <a:custGeom>
                <a:rect b="b" l="l" r="r" t="t"/>
                <a:pathLst>
                  <a:path extrusionOk="0" fill="none" h="265" w="4937">
                    <a:moveTo>
                      <a:pt x="4937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40"/>
              <p:cNvSpPr/>
              <p:nvPr/>
            </p:nvSpPr>
            <p:spPr>
              <a:xfrm>
                <a:off x="2093750" y="24437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2093750" y="24437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2228175" y="2443725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2228175" y="2443725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2362625" y="24437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2362625" y="24437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2497050" y="24437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0"/>
              <p:cNvSpPr/>
              <p:nvPr/>
            </p:nvSpPr>
            <p:spPr>
              <a:xfrm>
                <a:off x="2497050" y="24437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>
                <a:off x="2631475" y="2443725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>
                <a:off x="2631475" y="2443725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2761500" y="2443725"/>
                <a:ext cx="7750" cy="6625"/>
              </a:xfrm>
              <a:custGeom>
                <a:rect b="b" l="l" r="r" t="t"/>
                <a:pathLst>
                  <a:path extrusionOk="0" h="265" w="310">
                    <a:moveTo>
                      <a:pt x="1" y="0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>
                <a:off x="2761500" y="2443725"/>
                <a:ext cx="7750" cy="6625"/>
              </a:xfrm>
              <a:custGeom>
                <a:rect b="b" l="l" r="r" t="t"/>
                <a:pathLst>
                  <a:path extrusionOk="0" fill="none" h="265" w="310">
                    <a:moveTo>
                      <a:pt x="309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2100350" y="2578150"/>
                <a:ext cx="661175" cy="6625"/>
              </a:xfrm>
              <a:custGeom>
                <a:rect b="b" l="l" r="r" t="t"/>
                <a:pathLst>
                  <a:path extrusionOk="0" h="265" w="26447">
                    <a:moveTo>
                      <a:pt x="1" y="1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  <a:close/>
                    <a:moveTo>
                      <a:pt x="5378" y="1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1"/>
                    </a:lnTo>
                    <a:close/>
                    <a:moveTo>
                      <a:pt x="10756" y="1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2100350" y="25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2234800" y="25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2369225" y="25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2503650" y="25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2638100" y="2578150"/>
                <a:ext cx="123425" cy="6625"/>
              </a:xfrm>
              <a:custGeom>
                <a:rect b="b" l="l" r="r" t="t"/>
                <a:pathLst>
                  <a:path extrusionOk="0" fill="none" h="265" w="4937">
                    <a:moveTo>
                      <a:pt x="4937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2093750" y="25781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0"/>
              <p:cNvSpPr/>
              <p:nvPr/>
            </p:nvSpPr>
            <p:spPr>
              <a:xfrm>
                <a:off x="2093750" y="25781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0"/>
              <p:cNvSpPr/>
              <p:nvPr/>
            </p:nvSpPr>
            <p:spPr>
              <a:xfrm>
                <a:off x="2228175" y="25781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0"/>
              <p:cNvSpPr/>
              <p:nvPr/>
            </p:nvSpPr>
            <p:spPr>
              <a:xfrm>
                <a:off x="2228175" y="25781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2362625" y="25781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2362625" y="25781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2497050" y="25781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2497050" y="25781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2631475" y="25781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2631475" y="25781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2761500" y="2578150"/>
                <a:ext cx="7750" cy="6625"/>
              </a:xfrm>
              <a:custGeom>
                <a:rect b="b" l="l" r="r" t="t"/>
                <a:pathLst>
                  <a:path extrusionOk="0" h="265" w="310">
                    <a:moveTo>
                      <a:pt x="1" y="1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2761500" y="2578150"/>
                <a:ext cx="7750" cy="6625"/>
              </a:xfrm>
              <a:custGeom>
                <a:rect b="b" l="l" r="r" t="t"/>
                <a:pathLst>
                  <a:path extrusionOk="0" fill="none" h="265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2100350" y="2712575"/>
                <a:ext cx="661175" cy="6650"/>
              </a:xfrm>
              <a:custGeom>
                <a:rect b="b" l="l" r="r" t="t"/>
                <a:pathLst>
                  <a:path extrusionOk="0" h="266" w="26447">
                    <a:moveTo>
                      <a:pt x="1" y="1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  <a:close/>
                    <a:moveTo>
                      <a:pt x="5378" y="1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1"/>
                    </a:lnTo>
                    <a:close/>
                    <a:moveTo>
                      <a:pt x="10756" y="1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2100350" y="27125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2234800" y="27125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2369225" y="27125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2503650" y="2712575"/>
                <a:ext cx="127850" cy="6650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2638100" y="2712575"/>
                <a:ext cx="123425" cy="6650"/>
              </a:xfrm>
              <a:custGeom>
                <a:rect b="b" l="l" r="r" t="t"/>
                <a:pathLst>
                  <a:path extrusionOk="0" fill="none" h="266" w="4937">
                    <a:moveTo>
                      <a:pt x="4937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2093750" y="2712575"/>
                <a:ext cx="6625" cy="6650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2093750" y="2712575"/>
                <a:ext cx="6625" cy="6650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2228175" y="2712575"/>
                <a:ext cx="6650" cy="6650"/>
              </a:xfrm>
              <a:custGeom>
                <a:rect b="b" l="l" r="r" t="t"/>
                <a:pathLst>
                  <a:path extrusionOk="0" h="266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2228175" y="2712575"/>
                <a:ext cx="6650" cy="6650"/>
              </a:xfrm>
              <a:custGeom>
                <a:rect b="b" l="l" r="r" t="t"/>
                <a:pathLst>
                  <a:path extrusionOk="0" fill="none" h="266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2362625" y="2712575"/>
                <a:ext cx="6625" cy="6650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2362625" y="2712575"/>
                <a:ext cx="6625" cy="6650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2497050" y="2712575"/>
                <a:ext cx="6625" cy="6650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2497050" y="2712575"/>
                <a:ext cx="6625" cy="6650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2631475" y="2712575"/>
                <a:ext cx="6650" cy="6650"/>
              </a:xfrm>
              <a:custGeom>
                <a:rect b="b" l="l" r="r" t="t"/>
                <a:pathLst>
                  <a:path extrusionOk="0" h="266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2631475" y="2712575"/>
                <a:ext cx="6650" cy="6650"/>
              </a:xfrm>
              <a:custGeom>
                <a:rect b="b" l="l" r="r" t="t"/>
                <a:pathLst>
                  <a:path extrusionOk="0" fill="none" h="266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2761500" y="2712575"/>
                <a:ext cx="7750" cy="6650"/>
              </a:xfrm>
              <a:custGeom>
                <a:rect b="b" l="l" r="r" t="t"/>
                <a:pathLst>
                  <a:path extrusionOk="0" h="266" w="310">
                    <a:moveTo>
                      <a:pt x="1" y="1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2761500" y="2712575"/>
                <a:ext cx="7750" cy="6650"/>
              </a:xfrm>
              <a:custGeom>
                <a:rect b="b" l="l" r="r" t="t"/>
                <a:pathLst>
                  <a:path extrusionOk="0" fill="none" h="266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2100350" y="2847025"/>
                <a:ext cx="661175" cy="6625"/>
              </a:xfrm>
              <a:custGeom>
                <a:rect b="b" l="l" r="r" t="t"/>
                <a:pathLst>
                  <a:path extrusionOk="0" h="265" w="26447">
                    <a:moveTo>
                      <a:pt x="1" y="0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6" y="0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2100350" y="28470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2234800" y="28470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2369225" y="28470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2503650" y="2847025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2638100" y="2847025"/>
                <a:ext cx="123425" cy="6625"/>
              </a:xfrm>
              <a:custGeom>
                <a:rect b="b" l="l" r="r" t="t"/>
                <a:pathLst>
                  <a:path extrusionOk="0" fill="none" h="265" w="4937">
                    <a:moveTo>
                      <a:pt x="4937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4937" y="265"/>
                    </a:lnTo>
                    <a:lnTo>
                      <a:pt x="493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2093750" y="28470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2093750" y="28470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2228175" y="2847025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2228175" y="2847025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2362625" y="28470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2362625" y="28470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2497050" y="2847025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2497050" y="2847025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2631475" y="2847025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2631475" y="2847025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2761500" y="2847025"/>
                <a:ext cx="7750" cy="6625"/>
              </a:xfrm>
              <a:custGeom>
                <a:rect b="b" l="l" r="r" t="t"/>
                <a:pathLst>
                  <a:path extrusionOk="0" h="265" w="310">
                    <a:moveTo>
                      <a:pt x="1" y="0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2761500" y="2847025"/>
                <a:ext cx="7750" cy="6625"/>
              </a:xfrm>
              <a:custGeom>
                <a:rect b="b" l="l" r="r" t="t"/>
                <a:pathLst>
                  <a:path extrusionOk="0" fill="none" h="265" w="310">
                    <a:moveTo>
                      <a:pt x="309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2100350" y="2978150"/>
                <a:ext cx="667800" cy="6625"/>
              </a:xfrm>
              <a:custGeom>
                <a:rect b="b" l="l" r="r" t="t"/>
                <a:pathLst>
                  <a:path extrusionOk="0" h="265" w="26712">
                    <a:moveTo>
                      <a:pt x="1" y="0"/>
                    </a:move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6" y="0"/>
                    </a:moveTo>
                    <a:lnTo>
                      <a:pt x="10756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711" y="265"/>
                    </a:lnTo>
                    <a:lnTo>
                      <a:pt x="26711" y="177"/>
                    </a:lnTo>
                    <a:lnTo>
                      <a:pt x="26447" y="177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2100350" y="29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2234800" y="29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2369225" y="29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2503650" y="2978150"/>
                <a:ext cx="127850" cy="6625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2638100" y="2978150"/>
                <a:ext cx="130050" cy="6625"/>
              </a:xfrm>
              <a:custGeom>
                <a:rect b="b" l="l" r="r" t="t"/>
                <a:pathLst>
                  <a:path extrusionOk="0" fill="none" h="265" w="5202">
                    <a:moveTo>
                      <a:pt x="4937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201" y="265"/>
                    </a:lnTo>
                    <a:lnTo>
                      <a:pt x="5201" y="177"/>
                    </a:lnTo>
                    <a:lnTo>
                      <a:pt x="4937" y="177"/>
                    </a:lnTo>
                    <a:lnTo>
                      <a:pt x="493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2094850" y="2978150"/>
                <a:ext cx="5525" cy="6625"/>
              </a:xfrm>
              <a:custGeom>
                <a:rect b="b" l="l" r="r" t="t"/>
                <a:pathLst>
                  <a:path extrusionOk="0" h="265" w="221">
                    <a:moveTo>
                      <a:pt x="0" y="0"/>
                    </a:moveTo>
                    <a:lnTo>
                      <a:pt x="0" y="265"/>
                    </a:lnTo>
                    <a:lnTo>
                      <a:pt x="221" y="2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2094850" y="2978150"/>
                <a:ext cx="5525" cy="6625"/>
              </a:xfrm>
              <a:custGeom>
                <a:rect b="b" l="l" r="r" t="t"/>
                <a:pathLst>
                  <a:path extrusionOk="0" fill="none" h="265" w="221">
                    <a:moveTo>
                      <a:pt x="221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21" y="265"/>
                    </a:lnTo>
                    <a:lnTo>
                      <a:pt x="22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2228175" y="29781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2228175" y="29781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2362625" y="29781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2362625" y="29781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2497050" y="2978150"/>
                <a:ext cx="6625" cy="6625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2497050" y="2978150"/>
                <a:ext cx="6625" cy="6625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2631475" y="2978150"/>
                <a:ext cx="6650" cy="6625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2631475" y="2978150"/>
                <a:ext cx="6650" cy="6625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2761500" y="2978150"/>
                <a:ext cx="6650" cy="4425"/>
              </a:xfrm>
              <a:custGeom>
                <a:rect b="b" l="l" r="r" t="t"/>
                <a:pathLst>
                  <a:path extrusionOk="0" h="177" w="266">
                    <a:moveTo>
                      <a:pt x="1" y="0"/>
                    </a:moveTo>
                    <a:lnTo>
                      <a:pt x="1" y="177"/>
                    </a:lnTo>
                    <a:lnTo>
                      <a:pt x="265" y="177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2761500" y="2978150"/>
                <a:ext cx="6650" cy="4425"/>
              </a:xfrm>
              <a:custGeom>
                <a:rect b="b" l="l" r="r" t="t"/>
                <a:pathLst>
                  <a:path extrusionOk="0" fill="none" h="177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177"/>
                    </a:lnTo>
                    <a:lnTo>
                      <a:pt x="265" y="177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2761500" y="1617275"/>
                <a:ext cx="7750" cy="47400"/>
              </a:xfrm>
              <a:custGeom>
                <a:rect b="b" l="l" r="r" t="t"/>
                <a:pathLst>
                  <a:path extrusionOk="0" h="1896" w="310">
                    <a:moveTo>
                      <a:pt x="1" y="1"/>
                    </a:moveTo>
                    <a:lnTo>
                      <a:pt x="1" y="1896"/>
                    </a:lnTo>
                    <a:lnTo>
                      <a:pt x="309" y="1896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2741675" y="1638225"/>
                <a:ext cx="47400" cy="6625"/>
              </a:xfrm>
              <a:custGeom>
                <a:rect b="b" l="l" r="r" t="t"/>
                <a:pathLst>
                  <a:path extrusionOk="0" h="265" w="1896">
                    <a:moveTo>
                      <a:pt x="1" y="0"/>
                    </a:moveTo>
                    <a:lnTo>
                      <a:pt x="1" y="264"/>
                    </a:lnTo>
                    <a:lnTo>
                      <a:pt x="1896" y="264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2761500" y="2288350"/>
                <a:ext cx="7750" cy="46300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2"/>
                    </a:lnTo>
                    <a:lnTo>
                      <a:pt x="309" y="1852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2741675" y="2308175"/>
                <a:ext cx="47400" cy="6650"/>
              </a:xfrm>
              <a:custGeom>
                <a:rect b="b" l="l" r="r" t="t"/>
                <a:pathLst>
                  <a:path extrusionOk="0" h="266" w="1896">
                    <a:moveTo>
                      <a:pt x="1" y="1"/>
                    </a:moveTo>
                    <a:lnTo>
                      <a:pt x="1" y="265"/>
                    </a:lnTo>
                    <a:lnTo>
                      <a:pt x="1896" y="265"/>
                    </a:lnTo>
                    <a:lnTo>
                      <a:pt x="1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2091550" y="1617275"/>
                <a:ext cx="6625" cy="47400"/>
              </a:xfrm>
              <a:custGeom>
                <a:rect b="b" l="l" r="r" t="t"/>
                <a:pathLst>
                  <a:path extrusionOk="0" h="1896" w="265">
                    <a:moveTo>
                      <a:pt x="0" y="1"/>
                    </a:moveTo>
                    <a:lnTo>
                      <a:pt x="0" y="1896"/>
                    </a:lnTo>
                    <a:lnTo>
                      <a:pt x="265" y="1896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2071700" y="1638225"/>
                <a:ext cx="47425" cy="6625"/>
              </a:xfrm>
              <a:custGeom>
                <a:rect b="b" l="l" r="r" t="t"/>
                <a:pathLst>
                  <a:path extrusionOk="0" h="265" w="1897">
                    <a:moveTo>
                      <a:pt x="1" y="0"/>
                    </a:moveTo>
                    <a:lnTo>
                      <a:pt x="1" y="264"/>
                    </a:lnTo>
                    <a:lnTo>
                      <a:pt x="1896" y="264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2091550" y="2288350"/>
                <a:ext cx="6625" cy="46300"/>
              </a:xfrm>
              <a:custGeom>
                <a:rect b="b" l="l" r="r" t="t"/>
                <a:pathLst>
                  <a:path extrusionOk="0" h="1852" w="265">
                    <a:moveTo>
                      <a:pt x="0" y="0"/>
                    </a:moveTo>
                    <a:lnTo>
                      <a:pt x="0" y="1852"/>
                    </a:lnTo>
                    <a:lnTo>
                      <a:pt x="265" y="185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2071700" y="2308175"/>
                <a:ext cx="47425" cy="6650"/>
              </a:xfrm>
              <a:custGeom>
                <a:rect b="b" l="l" r="r" t="t"/>
                <a:pathLst>
                  <a:path extrusionOk="0" h="266" w="1897">
                    <a:moveTo>
                      <a:pt x="1" y="1"/>
                    </a:moveTo>
                    <a:lnTo>
                      <a:pt x="1" y="265"/>
                    </a:lnTo>
                    <a:lnTo>
                      <a:pt x="1896" y="265"/>
                    </a:lnTo>
                    <a:lnTo>
                      <a:pt x="1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2091550" y="2958325"/>
                <a:ext cx="6625" cy="46300"/>
              </a:xfrm>
              <a:custGeom>
                <a:rect b="b" l="l" r="r" t="t"/>
                <a:pathLst>
                  <a:path extrusionOk="0" h="1852" w="265">
                    <a:moveTo>
                      <a:pt x="0" y="0"/>
                    </a:moveTo>
                    <a:lnTo>
                      <a:pt x="0" y="1851"/>
                    </a:lnTo>
                    <a:lnTo>
                      <a:pt x="265" y="185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2071700" y="2978150"/>
                <a:ext cx="47425" cy="6625"/>
              </a:xfrm>
              <a:custGeom>
                <a:rect b="b" l="l" r="r" t="t"/>
                <a:pathLst>
                  <a:path extrusionOk="0" h="265" w="1897">
                    <a:moveTo>
                      <a:pt x="1" y="0"/>
                    </a:moveTo>
                    <a:lnTo>
                      <a:pt x="1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2761500" y="2958325"/>
                <a:ext cx="7750" cy="46300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2741675" y="2978150"/>
                <a:ext cx="47400" cy="6625"/>
              </a:xfrm>
              <a:custGeom>
                <a:rect b="b" l="l" r="r" t="t"/>
                <a:pathLst>
                  <a:path extrusionOk="0" h="265" w="1896">
                    <a:moveTo>
                      <a:pt x="1" y="0"/>
                    </a:moveTo>
                    <a:lnTo>
                      <a:pt x="1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4" name="Google Shape;1294;p40"/>
            <p:cNvGrpSpPr/>
            <p:nvPr/>
          </p:nvGrpSpPr>
          <p:grpSpPr>
            <a:xfrm>
              <a:off x="965147" y="444904"/>
              <a:ext cx="605939" cy="733425"/>
              <a:chOff x="854872" y="593529"/>
              <a:chExt cx="605939" cy="733425"/>
            </a:xfrm>
          </p:grpSpPr>
          <p:grpSp>
            <p:nvGrpSpPr>
              <p:cNvPr id="1295" name="Google Shape;1295;p40"/>
              <p:cNvGrpSpPr/>
              <p:nvPr/>
            </p:nvGrpSpPr>
            <p:grpSpPr>
              <a:xfrm>
                <a:off x="854872" y="749504"/>
                <a:ext cx="444014" cy="577450"/>
                <a:chOff x="2255047" y="690567"/>
                <a:chExt cx="444014" cy="577450"/>
              </a:xfrm>
            </p:grpSpPr>
            <p:sp>
              <p:nvSpPr>
                <p:cNvPr id="1296" name="Google Shape;1296;p40"/>
                <p:cNvSpPr/>
                <p:nvPr/>
              </p:nvSpPr>
              <p:spPr>
                <a:xfrm>
                  <a:off x="2255047" y="690567"/>
                  <a:ext cx="444011" cy="577450"/>
                </a:xfrm>
                <a:custGeom>
                  <a:rect b="b" l="l" r="r" t="t"/>
                  <a:pathLst>
                    <a:path extrusionOk="0" h="17418" w="13393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7" name="Google Shape;1297;p40"/>
                <p:cNvSpPr/>
                <p:nvPr/>
              </p:nvSpPr>
              <p:spPr>
                <a:xfrm>
                  <a:off x="2588630" y="690567"/>
                  <a:ext cx="110431" cy="138047"/>
                </a:xfrm>
                <a:custGeom>
                  <a:rect b="b" l="l" r="r" t="t"/>
                  <a:pathLst>
                    <a:path extrusionOk="0" h="4164" w="3331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98" name="Google Shape;1298;p40"/>
                <p:cNvCxnSpPr/>
                <p:nvPr/>
              </p:nvCxnSpPr>
              <p:spPr>
                <a:xfrm>
                  <a:off x="2320463" y="924475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9" name="Google Shape;1299;p40"/>
                <p:cNvCxnSpPr/>
                <p:nvPr/>
              </p:nvCxnSpPr>
              <p:spPr>
                <a:xfrm>
                  <a:off x="2320463" y="97930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0" name="Google Shape;1300;p40"/>
                <p:cNvCxnSpPr/>
                <p:nvPr/>
              </p:nvCxnSpPr>
              <p:spPr>
                <a:xfrm>
                  <a:off x="2320463" y="103155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01" name="Google Shape;1301;p40"/>
              <p:cNvGrpSpPr/>
              <p:nvPr/>
            </p:nvGrpSpPr>
            <p:grpSpPr>
              <a:xfrm>
                <a:off x="935835" y="671517"/>
                <a:ext cx="444014" cy="577450"/>
                <a:chOff x="2255047" y="690567"/>
                <a:chExt cx="444014" cy="577450"/>
              </a:xfrm>
            </p:grpSpPr>
            <p:sp>
              <p:nvSpPr>
                <p:cNvPr id="1302" name="Google Shape;1302;p40"/>
                <p:cNvSpPr/>
                <p:nvPr/>
              </p:nvSpPr>
              <p:spPr>
                <a:xfrm>
                  <a:off x="2255047" y="690567"/>
                  <a:ext cx="444011" cy="577450"/>
                </a:xfrm>
                <a:custGeom>
                  <a:rect b="b" l="l" r="r" t="t"/>
                  <a:pathLst>
                    <a:path extrusionOk="0" h="17418" w="13393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>
                  <a:off x="2588630" y="690567"/>
                  <a:ext cx="110431" cy="138047"/>
                </a:xfrm>
                <a:custGeom>
                  <a:rect b="b" l="l" r="r" t="t"/>
                  <a:pathLst>
                    <a:path extrusionOk="0" h="4164" w="3331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04" name="Google Shape;1304;p40"/>
                <p:cNvCxnSpPr/>
                <p:nvPr/>
              </p:nvCxnSpPr>
              <p:spPr>
                <a:xfrm>
                  <a:off x="2320463" y="924475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5" name="Google Shape;1305;p40"/>
                <p:cNvCxnSpPr/>
                <p:nvPr/>
              </p:nvCxnSpPr>
              <p:spPr>
                <a:xfrm>
                  <a:off x="2320463" y="97930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6" name="Google Shape;1306;p40"/>
                <p:cNvCxnSpPr/>
                <p:nvPr/>
              </p:nvCxnSpPr>
              <p:spPr>
                <a:xfrm>
                  <a:off x="2320463" y="103155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07" name="Google Shape;1307;p40"/>
              <p:cNvGrpSpPr/>
              <p:nvPr/>
            </p:nvGrpSpPr>
            <p:grpSpPr>
              <a:xfrm>
                <a:off x="1016797" y="593529"/>
                <a:ext cx="444014" cy="577450"/>
                <a:chOff x="2255047" y="690567"/>
                <a:chExt cx="444014" cy="577450"/>
              </a:xfrm>
            </p:grpSpPr>
            <p:sp>
              <p:nvSpPr>
                <p:cNvPr id="1308" name="Google Shape;1308;p40"/>
                <p:cNvSpPr/>
                <p:nvPr/>
              </p:nvSpPr>
              <p:spPr>
                <a:xfrm>
                  <a:off x="2255047" y="690567"/>
                  <a:ext cx="444011" cy="577450"/>
                </a:xfrm>
                <a:custGeom>
                  <a:rect b="b" l="l" r="r" t="t"/>
                  <a:pathLst>
                    <a:path extrusionOk="0" h="17418" w="13393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9" name="Google Shape;1309;p40"/>
                <p:cNvSpPr/>
                <p:nvPr/>
              </p:nvSpPr>
              <p:spPr>
                <a:xfrm>
                  <a:off x="2588630" y="690567"/>
                  <a:ext cx="110431" cy="138047"/>
                </a:xfrm>
                <a:custGeom>
                  <a:rect b="b" l="l" r="r" t="t"/>
                  <a:pathLst>
                    <a:path extrusionOk="0" h="4164" w="3331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10" name="Google Shape;1310;p40"/>
                <p:cNvCxnSpPr/>
                <p:nvPr/>
              </p:nvCxnSpPr>
              <p:spPr>
                <a:xfrm>
                  <a:off x="2320463" y="924475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1" name="Google Shape;1311;p40"/>
                <p:cNvCxnSpPr/>
                <p:nvPr/>
              </p:nvCxnSpPr>
              <p:spPr>
                <a:xfrm>
                  <a:off x="2320463" y="97930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2" name="Google Shape;1312;p40"/>
                <p:cNvCxnSpPr/>
                <p:nvPr/>
              </p:nvCxnSpPr>
              <p:spPr>
                <a:xfrm>
                  <a:off x="2320463" y="103155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313" name="Google Shape;1313;p40"/>
          <p:cNvSpPr txBox="1"/>
          <p:nvPr>
            <p:ph idx="7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1314" name="Google Shape;1314;p40"/>
          <p:cNvSpPr txBox="1"/>
          <p:nvPr>
            <p:ph idx="8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#492, 3543, 6541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1"/>
          <p:cNvSpPr txBox="1"/>
          <p:nvPr>
            <p:ph type="title"/>
          </p:nvPr>
        </p:nvSpPr>
        <p:spPr>
          <a:xfrm>
            <a:off x="1685700" y="13522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Navigation</a:t>
            </a:r>
            <a:endParaRPr/>
          </a:p>
        </p:txBody>
      </p:sp>
      <p:sp>
        <p:nvSpPr>
          <p:cNvPr id="1320" name="Google Shape;1320;p41"/>
          <p:cNvSpPr txBox="1"/>
          <p:nvPr>
            <p:ph idx="2" type="title"/>
          </p:nvPr>
        </p:nvSpPr>
        <p:spPr>
          <a:xfrm>
            <a:off x="754813" y="1437888"/>
            <a:ext cx="8040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21" name="Google Shape;1321;p41"/>
          <p:cNvSpPr txBox="1"/>
          <p:nvPr>
            <p:ph idx="1" type="subTitle"/>
          </p:nvPr>
        </p:nvSpPr>
        <p:spPr>
          <a:xfrm>
            <a:off x="1685688" y="177962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used to Inventor’s user interface</a:t>
            </a:r>
            <a:endParaRPr/>
          </a:p>
        </p:txBody>
      </p:sp>
      <p:sp>
        <p:nvSpPr>
          <p:cNvPr id="1322" name="Google Shape;1322;p41"/>
          <p:cNvSpPr txBox="1"/>
          <p:nvPr>
            <p:ph idx="3"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Contents</a:t>
            </a:r>
            <a:endParaRPr/>
          </a:p>
        </p:txBody>
      </p:sp>
      <p:sp>
        <p:nvSpPr>
          <p:cNvPr id="1323" name="Google Shape;1323;p41"/>
          <p:cNvSpPr txBox="1"/>
          <p:nvPr>
            <p:ph idx="4" type="title"/>
          </p:nvPr>
        </p:nvSpPr>
        <p:spPr>
          <a:xfrm>
            <a:off x="1685700" y="235940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</a:t>
            </a:r>
            <a:endParaRPr/>
          </a:p>
        </p:txBody>
      </p:sp>
      <p:sp>
        <p:nvSpPr>
          <p:cNvPr id="1324" name="Google Shape;1324;p41"/>
          <p:cNvSpPr txBox="1"/>
          <p:nvPr>
            <p:ph idx="5" type="title"/>
          </p:nvPr>
        </p:nvSpPr>
        <p:spPr>
          <a:xfrm>
            <a:off x="754813" y="2446677"/>
            <a:ext cx="8040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25" name="Google Shape;1325;p41"/>
          <p:cNvSpPr txBox="1"/>
          <p:nvPr>
            <p:ph idx="6" type="subTitle"/>
          </p:nvPr>
        </p:nvSpPr>
        <p:spPr>
          <a:xfrm>
            <a:off x="1685688" y="278676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3D objects in Inventor</a:t>
            </a:r>
            <a:endParaRPr/>
          </a:p>
        </p:txBody>
      </p:sp>
      <p:sp>
        <p:nvSpPr>
          <p:cNvPr id="1326" name="Google Shape;1326;p41"/>
          <p:cNvSpPr txBox="1"/>
          <p:nvPr>
            <p:ph idx="7" type="title"/>
          </p:nvPr>
        </p:nvSpPr>
        <p:spPr>
          <a:xfrm>
            <a:off x="1685700" y="33665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</a:t>
            </a:r>
            <a:endParaRPr/>
          </a:p>
        </p:txBody>
      </p:sp>
      <p:sp>
        <p:nvSpPr>
          <p:cNvPr id="1327" name="Google Shape;1327;p41"/>
          <p:cNvSpPr txBox="1"/>
          <p:nvPr>
            <p:ph idx="8" type="title"/>
          </p:nvPr>
        </p:nvSpPr>
        <p:spPr>
          <a:xfrm>
            <a:off x="754813" y="3455466"/>
            <a:ext cx="8040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28" name="Google Shape;1328;p41"/>
          <p:cNvSpPr txBox="1"/>
          <p:nvPr>
            <p:ph idx="9" type="subTitle"/>
          </p:nvPr>
        </p:nvSpPr>
        <p:spPr>
          <a:xfrm>
            <a:off x="1685688" y="37939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3rd party parts in assemblies</a:t>
            </a:r>
            <a:endParaRPr/>
          </a:p>
        </p:txBody>
      </p:sp>
      <p:sp>
        <p:nvSpPr>
          <p:cNvPr id="1329" name="Google Shape;1329;p41"/>
          <p:cNvSpPr txBox="1"/>
          <p:nvPr>
            <p:ph idx="13" type="title"/>
          </p:nvPr>
        </p:nvSpPr>
        <p:spPr>
          <a:xfrm>
            <a:off x="5554238" y="13522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Sketching</a:t>
            </a:r>
            <a:endParaRPr/>
          </a:p>
        </p:txBody>
      </p:sp>
      <p:sp>
        <p:nvSpPr>
          <p:cNvPr id="1330" name="Google Shape;1330;p41"/>
          <p:cNvSpPr txBox="1"/>
          <p:nvPr>
            <p:ph idx="14" type="title"/>
          </p:nvPr>
        </p:nvSpPr>
        <p:spPr>
          <a:xfrm>
            <a:off x="4623363" y="1437888"/>
            <a:ext cx="8040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31" name="Google Shape;1331;p41"/>
          <p:cNvSpPr txBox="1"/>
          <p:nvPr>
            <p:ph idx="15" type="subTitle"/>
          </p:nvPr>
        </p:nvSpPr>
        <p:spPr>
          <a:xfrm>
            <a:off x="5554238" y="177962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2D sketches in Inventor</a:t>
            </a:r>
            <a:endParaRPr/>
          </a:p>
        </p:txBody>
      </p:sp>
      <p:sp>
        <p:nvSpPr>
          <p:cNvPr id="1332" name="Google Shape;1332;p41"/>
          <p:cNvSpPr txBox="1"/>
          <p:nvPr>
            <p:ph idx="16" type="title"/>
          </p:nvPr>
        </p:nvSpPr>
        <p:spPr>
          <a:xfrm>
            <a:off x="5554238" y="235940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Assemblies</a:t>
            </a:r>
            <a:endParaRPr/>
          </a:p>
        </p:txBody>
      </p:sp>
      <p:sp>
        <p:nvSpPr>
          <p:cNvPr id="1333" name="Google Shape;1333;p41"/>
          <p:cNvSpPr txBox="1"/>
          <p:nvPr>
            <p:ph idx="17" type="title"/>
          </p:nvPr>
        </p:nvSpPr>
        <p:spPr>
          <a:xfrm>
            <a:off x="4623363" y="2446677"/>
            <a:ext cx="8040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34" name="Google Shape;1334;p41"/>
          <p:cNvSpPr txBox="1"/>
          <p:nvPr>
            <p:ph idx="18" type="subTitle"/>
          </p:nvPr>
        </p:nvSpPr>
        <p:spPr>
          <a:xfrm>
            <a:off x="5554238" y="278676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Multipart </a:t>
            </a:r>
            <a:r>
              <a:rPr lang="en"/>
              <a:t>assemblies as well as constraints</a:t>
            </a:r>
            <a:endParaRPr/>
          </a:p>
        </p:txBody>
      </p:sp>
      <p:sp>
        <p:nvSpPr>
          <p:cNvPr id="1335" name="Google Shape;1335;p41"/>
          <p:cNvSpPr txBox="1"/>
          <p:nvPr>
            <p:ph idx="19" type="title"/>
          </p:nvPr>
        </p:nvSpPr>
        <p:spPr>
          <a:xfrm>
            <a:off x="5554238" y="3366550"/>
            <a:ext cx="2886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Drawings</a:t>
            </a:r>
            <a:endParaRPr/>
          </a:p>
        </p:txBody>
      </p:sp>
      <p:sp>
        <p:nvSpPr>
          <p:cNvPr id="1336" name="Google Shape;1336;p41"/>
          <p:cNvSpPr txBox="1"/>
          <p:nvPr>
            <p:ph idx="20" type="title"/>
          </p:nvPr>
        </p:nvSpPr>
        <p:spPr>
          <a:xfrm>
            <a:off x="4623363" y="3455466"/>
            <a:ext cx="804000" cy="7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337" name="Google Shape;1337;p41"/>
          <p:cNvSpPr txBox="1"/>
          <p:nvPr>
            <p:ph idx="21" type="subTitle"/>
          </p:nvPr>
        </p:nvSpPr>
        <p:spPr>
          <a:xfrm>
            <a:off x="5554238" y="3793913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drawings for fabrication</a:t>
            </a:r>
            <a:endParaRPr/>
          </a:p>
        </p:txBody>
      </p:sp>
      <p:grpSp>
        <p:nvGrpSpPr>
          <p:cNvPr id="1338" name="Google Shape;1338;p41"/>
          <p:cNvGrpSpPr/>
          <p:nvPr/>
        </p:nvGrpSpPr>
        <p:grpSpPr>
          <a:xfrm>
            <a:off x="703138" y="1394225"/>
            <a:ext cx="906150" cy="834425"/>
            <a:chOff x="1087275" y="1394225"/>
            <a:chExt cx="906150" cy="834425"/>
          </a:xfrm>
        </p:grpSpPr>
        <p:sp>
          <p:nvSpPr>
            <p:cNvPr id="1339" name="Google Shape;1339;p41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3" name="Google Shape;1343;p41"/>
          <p:cNvGrpSpPr/>
          <p:nvPr/>
        </p:nvGrpSpPr>
        <p:grpSpPr>
          <a:xfrm>
            <a:off x="703138" y="3410229"/>
            <a:ext cx="906150" cy="834425"/>
            <a:chOff x="1087275" y="1394225"/>
            <a:chExt cx="906150" cy="834425"/>
          </a:xfrm>
        </p:grpSpPr>
        <p:sp>
          <p:nvSpPr>
            <p:cNvPr id="1344" name="Google Shape;1344;p41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8" name="Google Shape;1348;p41"/>
          <p:cNvGrpSpPr/>
          <p:nvPr/>
        </p:nvGrpSpPr>
        <p:grpSpPr>
          <a:xfrm>
            <a:off x="4572288" y="2402227"/>
            <a:ext cx="906150" cy="834425"/>
            <a:chOff x="1087275" y="1394225"/>
            <a:chExt cx="906150" cy="834425"/>
          </a:xfrm>
        </p:grpSpPr>
        <p:sp>
          <p:nvSpPr>
            <p:cNvPr id="1349" name="Google Shape;1349;p41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41"/>
          <p:cNvGrpSpPr/>
          <p:nvPr/>
        </p:nvGrpSpPr>
        <p:grpSpPr>
          <a:xfrm>
            <a:off x="801772" y="447667"/>
            <a:ext cx="531578" cy="663146"/>
            <a:chOff x="801772" y="447667"/>
            <a:chExt cx="531578" cy="663146"/>
          </a:xfrm>
        </p:grpSpPr>
        <p:sp>
          <p:nvSpPr>
            <p:cNvPr id="1354" name="Google Shape;1354;p41"/>
            <p:cNvSpPr/>
            <p:nvPr/>
          </p:nvSpPr>
          <p:spPr>
            <a:xfrm>
              <a:off x="801772" y="447667"/>
              <a:ext cx="444011" cy="577450"/>
            </a:xfrm>
            <a:custGeom>
              <a:rect b="b" l="l" r="r" t="t"/>
              <a:pathLst>
                <a:path extrusionOk="0" h="17418" w="13393">
                  <a:moveTo>
                    <a:pt x="1" y="0"/>
                  </a:moveTo>
                  <a:lnTo>
                    <a:pt x="1" y="17417"/>
                  </a:lnTo>
                  <a:lnTo>
                    <a:pt x="13393" y="17417"/>
                  </a:lnTo>
                  <a:lnTo>
                    <a:pt x="13393" y="4164"/>
                  </a:lnTo>
                  <a:lnTo>
                    <a:pt x="1006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1135355" y="447667"/>
              <a:ext cx="110431" cy="138047"/>
            </a:xfrm>
            <a:custGeom>
              <a:rect b="b" l="l" r="r" t="t"/>
              <a:pathLst>
                <a:path extrusionOk="0" h="4164" w="3331">
                  <a:moveTo>
                    <a:pt x="0" y="0"/>
                  </a:moveTo>
                  <a:lnTo>
                    <a:pt x="0" y="4164"/>
                  </a:lnTo>
                  <a:lnTo>
                    <a:pt x="3331" y="4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56" name="Google Shape;1356;p41"/>
            <p:cNvCxnSpPr/>
            <p:nvPr/>
          </p:nvCxnSpPr>
          <p:spPr>
            <a:xfrm>
              <a:off x="867188" y="681575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7" name="Google Shape;1357;p41"/>
            <p:cNvCxnSpPr/>
            <p:nvPr/>
          </p:nvCxnSpPr>
          <p:spPr>
            <a:xfrm>
              <a:off x="867188" y="736400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8" name="Google Shape;1358;p41"/>
            <p:cNvCxnSpPr/>
            <p:nvPr/>
          </p:nvCxnSpPr>
          <p:spPr>
            <a:xfrm>
              <a:off x="867188" y="788650"/>
              <a:ext cx="31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59" name="Google Shape;1359;p41"/>
            <p:cNvSpPr/>
            <p:nvPr/>
          </p:nvSpPr>
          <p:spPr>
            <a:xfrm>
              <a:off x="1135350" y="912813"/>
              <a:ext cx="198000" cy="198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1188375" y="966263"/>
              <a:ext cx="91950" cy="91100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1" name="Google Shape;1361;p41"/>
          <p:cNvSpPr txBox="1"/>
          <p:nvPr>
            <p:ph idx="2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1362" name="Google Shape;1362;p41"/>
          <p:cNvSpPr txBox="1"/>
          <p:nvPr>
            <p:ph idx="2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#492, 3543, 6541</a:t>
            </a:r>
            <a:endParaRPr/>
          </a:p>
        </p:txBody>
      </p:sp>
      <p:grpSp>
        <p:nvGrpSpPr>
          <p:cNvPr id="1363" name="Google Shape;1363;p41"/>
          <p:cNvGrpSpPr/>
          <p:nvPr/>
        </p:nvGrpSpPr>
        <p:grpSpPr>
          <a:xfrm>
            <a:off x="8073868" y="4011416"/>
            <a:ext cx="716260" cy="729834"/>
            <a:chOff x="8073868" y="4011416"/>
            <a:chExt cx="716260" cy="729834"/>
          </a:xfrm>
        </p:grpSpPr>
        <p:grpSp>
          <p:nvGrpSpPr>
            <p:cNvPr id="1364" name="Google Shape;1364;p41"/>
            <p:cNvGrpSpPr/>
            <p:nvPr/>
          </p:nvGrpSpPr>
          <p:grpSpPr>
            <a:xfrm>
              <a:off x="8273893" y="4239541"/>
              <a:ext cx="516235" cy="501709"/>
              <a:chOff x="8050056" y="3202466"/>
              <a:chExt cx="516235" cy="501709"/>
            </a:xfrm>
          </p:grpSpPr>
          <p:sp>
            <p:nvSpPr>
              <p:cNvPr id="1365" name="Google Shape;1365;p41"/>
              <p:cNvSpPr/>
              <p:nvPr/>
            </p:nvSpPr>
            <p:spPr>
              <a:xfrm>
                <a:off x="8050056" y="3202466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41"/>
              <p:cNvSpPr/>
              <p:nvPr/>
            </p:nvSpPr>
            <p:spPr>
              <a:xfrm>
                <a:off x="8082172" y="3298064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41"/>
              <p:cNvSpPr/>
              <p:nvPr/>
            </p:nvSpPr>
            <p:spPr>
              <a:xfrm>
                <a:off x="8424029" y="3249901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41"/>
              <p:cNvSpPr/>
              <p:nvPr/>
            </p:nvSpPr>
            <p:spPr>
              <a:xfrm>
                <a:off x="8509686" y="3243002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105" y="1"/>
                    </a:moveTo>
                    <a:lnTo>
                      <a:pt x="0" y="105"/>
                    </a:lnTo>
                    <a:lnTo>
                      <a:pt x="660" y="729"/>
                    </a:lnTo>
                    <a:lnTo>
                      <a:pt x="729" y="660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41"/>
              <p:cNvSpPr/>
              <p:nvPr/>
            </p:nvSpPr>
            <p:spPr>
              <a:xfrm>
                <a:off x="8509686" y="3243002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41"/>
              <p:cNvSpPr/>
              <p:nvPr/>
            </p:nvSpPr>
            <p:spPr>
              <a:xfrm>
                <a:off x="8466857" y="3242252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1" name="Google Shape;1371;p41"/>
            <p:cNvGrpSpPr/>
            <p:nvPr/>
          </p:nvGrpSpPr>
          <p:grpSpPr>
            <a:xfrm>
              <a:off x="8173881" y="4125478"/>
              <a:ext cx="516235" cy="501709"/>
              <a:chOff x="8050056" y="3202466"/>
              <a:chExt cx="516235" cy="501709"/>
            </a:xfrm>
          </p:grpSpPr>
          <p:sp>
            <p:nvSpPr>
              <p:cNvPr id="1372" name="Google Shape;1372;p41"/>
              <p:cNvSpPr/>
              <p:nvPr/>
            </p:nvSpPr>
            <p:spPr>
              <a:xfrm>
                <a:off x="8050056" y="3202466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1"/>
              <p:cNvSpPr/>
              <p:nvPr/>
            </p:nvSpPr>
            <p:spPr>
              <a:xfrm>
                <a:off x="8082172" y="3298064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41"/>
              <p:cNvSpPr/>
              <p:nvPr/>
            </p:nvSpPr>
            <p:spPr>
              <a:xfrm>
                <a:off x="8424029" y="3249901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41"/>
              <p:cNvSpPr/>
              <p:nvPr/>
            </p:nvSpPr>
            <p:spPr>
              <a:xfrm>
                <a:off x="8509686" y="3243002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105" y="1"/>
                    </a:moveTo>
                    <a:lnTo>
                      <a:pt x="0" y="105"/>
                    </a:lnTo>
                    <a:lnTo>
                      <a:pt x="660" y="729"/>
                    </a:lnTo>
                    <a:lnTo>
                      <a:pt x="729" y="660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8509686" y="3243002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41"/>
              <p:cNvSpPr/>
              <p:nvPr/>
            </p:nvSpPr>
            <p:spPr>
              <a:xfrm>
                <a:off x="8466857" y="3242252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8" name="Google Shape;1378;p41"/>
            <p:cNvGrpSpPr/>
            <p:nvPr/>
          </p:nvGrpSpPr>
          <p:grpSpPr>
            <a:xfrm>
              <a:off x="8073868" y="4011416"/>
              <a:ext cx="516235" cy="501709"/>
              <a:chOff x="8050056" y="3202466"/>
              <a:chExt cx="516235" cy="501709"/>
            </a:xfrm>
          </p:grpSpPr>
          <p:sp>
            <p:nvSpPr>
              <p:cNvPr id="1379" name="Google Shape;1379;p41"/>
              <p:cNvSpPr/>
              <p:nvPr/>
            </p:nvSpPr>
            <p:spPr>
              <a:xfrm>
                <a:off x="8050056" y="3202466"/>
                <a:ext cx="516235" cy="501709"/>
              </a:xfrm>
              <a:custGeom>
                <a:rect b="b" l="l" r="r" t="t"/>
                <a:pathLst>
                  <a:path extrusionOk="0" h="22761" w="2342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8082172" y="3298064"/>
                <a:ext cx="452004" cy="373995"/>
              </a:xfrm>
              <a:custGeom>
                <a:rect b="b" l="l" r="r" t="t"/>
                <a:pathLst>
                  <a:path extrusionOk="0" h="16967" w="20506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1"/>
              <p:cNvSpPr/>
              <p:nvPr/>
            </p:nvSpPr>
            <p:spPr>
              <a:xfrm>
                <a:off x="8424029" y="3249901"/>
                <a:ext cx="20676" cy="3064"/>
              </a:xfrm>
              <a:custGeom>
                <a:rect b="b" l="l" r="r" t="t"/>
                <a:pathLst>
                  <a:path extrusionOk="0" h="139" w="938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41"/>
              <p:cNvSpPr/>
              <p:nvPr/>
            </p:nvSpPr>
            <p:spPr>
              <a:xfrm>
                <a:off x="8509686" y="3243002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105" y="1"/>
                    </a:moveTo>
                    <a:lnTo>
                      <a:pt x="0" y="105"/>
                    </a:lnTo>
                    <a:lnTo>
                      <a:pt x="660" y="729"/>
                    </a:lnTo>
                    <a:lnTo>
                      <a:pt x="729" y="660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>
                <a:off x="8509686" y="3243002"/>
                <a:ext cx="16091" cy="16091"/>
              </a:xfrm>
              <a:custGeom>
                <a:rect b="b" l="l" r="r" t="t"/>
                <a:pathLst>
                  <a:path extrusionOk="0" h="730" w="73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1"/>
              <p:cNvSpPr/>
              <p:nvPr/>
            </p:nvSpPr>
            <p:spPr>
              <a:xfrm>
                <a:off x="8466857" y="3242252"/>
                <a:ext cx="18383" cy="17612"/>
              </a:xfrm>
              <a:custGeom>
                <a:rect b="b" l="l" r="r" t="t"/>
                <a:pathLst>
                  <a:path extrusionOk="0" h="799" w="834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2"/>
          <p:cNvSpPr txBox="1"/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Schedule</a:t>
            </a:r>
            <a:endParaRPr/>
          </a:p>
        </p:txBody>
      </p:sp>
      <p:sp>
        <p:nvSpPr>
          <p:cNvPr id="1390" name="Google Shape;1390;p42"/>
          <p:cNvSpPr txBox="1"/>
          <p:nvPr>
            <p:ph idx="4294967295" type="title"/>
          </p:nvPr>
        </p:nvSpPr>
        <p:spPr>
          <a:xfrm>
            <a:off x="1306379" y="1657138"/>
            <a:ext cx="718500" cy="659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91" name="Google Shape;1391;p42"/>
          <p:cNvSpPr txBox="1"/>
          <p:nvPr>
            <p:ph idx="4294967295" type="title"/>
          </p:nvPr>
        </p:nvSpPr>
        <p:spPr>
          <a:xfrm>
            <a:off x="712079" y="2467400"/>
            <a:ext cx="19071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Menu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2" name="Google Shape;1392;p42"/>
          <p:cNvSpPr txBox="1"/>
          <p:nvPr>
            <p:ph idx="4294967295" type="subTitle"/>
          </p:nvPr>
        </p:nvSpPr>
        <p:spPr>
          <a:xfrm>
            <a:off x="712079" y="2935000"/>
            <a:ext cx="1907100" cy="4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Getting used to Inventor’s interface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93" name="Google Shape;1393;p42"/>
          <p:cNvSpPr txBox="1"/>
          <p:nvPr>
            <p:ph idx="4294967295" type="title"/>
          </p:nvPr>
        </p:nvSpPr>
        <p:spPr>
          <a:xfrm>
            <a:off x="3243963" y="2228638"/>
            <a:ext cx="718500" cy="659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94" name="Google Shape;1394;p42"/>
          <p:cNvSpPr txBox="1"/>
          <p:nvPr>
            <p:ph idx="4294967295" type="title"/>
          </p:nvPr>
        </p:nvSpPr>
        <p:spPr>
          <a:xfrm>
            <a:off x="2649684" y="3038900"/>
            <a:ext cx="19071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Basic Sketching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5" name="Google Shape;1395;p42"/>
          <p:cNvSpPr txBox="1"/>
          <p:nvPr>
            <p:ph idx="4294967295" type="subTitle"/>
          </p:nvPr>
        </p:nvSpPr>
        <p:spPr>
          <a:xfrm>
            <a:off x="2649663" y="3592950"/>
            <a:ext cx="1907100" cy="4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2D sketches using </a:t>
            </a:r>
            <a:r>
              <a:rPr lang="en" sz="1400"/>
              <a:t>primitives</a:t>
            </a:r>
            <a:endParaRPr sz="1400"/>
          </a:p>
        </p:txBody>
      </p:sp>
      <p:sp>
        <p:nvSpPr>
          <p:cNvPr id="1396" name="Google Shape;1396;p42"/>
          <p:cNvSpPr txBox="1"/>
          <p:nvPr>
            <p:ph idx="4294967295" type="title"/>
          </p:nvPr>
        </p:nvSpPr>
        <p:spPr>
          <a:xfrm>
            <a:off x="5181547" y="1657138"/>
            <a:ext cx="718500" cy="659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97" name="Google Shape;1397;p42"/>
          <p:cNvSpPr txBox="1"/>
          <p:nvPr>
            <p:ph idx="4294967295" type="title"/>
          </p:nvPr>
        </p:nvSpPr>
        <p:spPr>
          <a:xfrm>
            <a:off x="4587290" y="2467400"/>
            <a:ext cx="19071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Modify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8" name="Google Shape;1398;p42"/>
          <p:cNvSpPr txBox="1"/>
          <p:nvPr>
            <p:ph idx="4294967295" type="subTitle"/>
          </p:nvPr>
        </p:nvSpPr>
        <p:spPr>
          <a:xfrm>
            <a:off x="4587284" y="2935000"/>
            <a:ext cx="1907100" cy="4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Modifiers in sketches</a:t>
            </a:r>
            <a:endParaRPr sz="1400"/>
          </a:p>
        </p:txBody>
      </p:sp>
      <p:sp>
        <p:nvSpPr>
          <p:cNvPr id="1399" name="Google Shape;1399;p42"/>
          <p:cNvSpPr txBox="1"/>
          <p:nvPr>
            <p:ph idx="4294967295" type="title"/>
          </p:nvPr>
        </p:nvSpPr>
        <p:spPr>
          <a:xfrm>
            <a:off x="7119131" y="2228638"/>
            <a:ext cx="718500" cy="659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00" name="Google Shape;1400;p42"/>
          <p:cNvSpPr txBox="1"/>
          <p:nvPr>
            <p:ph idx="4294967295" type="title"/>
          </p:nvPr>
        </p:nvSpPr>
        <p:spPr>
          <a:xfrm>
            <a:off x="6524895" y="3038900"/>
            <a:ext cx="19071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Project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1" name="Google Shape;1401;p42"/>
          <p:cNvSpPr txBox="1"/>
          <p:nvPr>
            <p:ph idx="4294967295" type="subTitle"/>
          </p:nvPr>
        </p:nvSpPr>
        <p:spPr>
          <a:xfrm>
            <a:off x="6524756" y="3506500"/>
            <a:ext cx="1907100" cy="4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90 Degree Gusset Plate</a:t>
            </a:r>
            <a:endParaRPr sz="1400"/>
          </a:p>
        </p:txBody>
      </p:sp>
      <p:cxnSp>
        <p:nvCxnSpPr>
          <p:cNvPr id="1402" name="Google Shape;1402;p42"/>
          <p:cNvCxnSpPr>
            <a:stCxn id="1390" idx="3"/>
            <a:endCxn id="1393" idx="1"/>
          </p:cNvCxnSpPr>
          <p:nvPr/>
        </p:nvCxnSpPr>
        <p:spPr>
          <a:xfrm>
            <a:off x="2024879" y="1986988"/>
            <a:ext cx="1219200" cy="5715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03" name="Google Shape;1403;p42"/>
          <p:cNvGrpSpPr/>
          <p:nvPr/>
        </p:nvGrpSpPr>
        <p:grpSpPr>
          <a:xfrm>
            <a:off x="1272722" y="1625181"/>
            <a:ext cx="785813" cy="723613"/>
            <a:chOff x="1087275" y="1394225"/>
            <a:chExt cx="906150" cy="834425"/>
          </a:xfrm>
        </p:grpSpPr>
        <p:sp>
          <p:nvSpPr>
            <p:cNvPr id="1404" name="Google Shape;1404;p42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08" name="Google Shape;1408;p42"/>
          <p:cNvCxnSpPr>
            <a:stCxn id="1396" idx="3"/>
            <a:endCxn id="1399" idx="1"/>
          </p:cNvCxnSpPr>
          <p:nvPr/>
        </p:nvCxnSpPr>
        <p:spPr>
          <a:xfrm>
            <a:off x="5900047" y="1986988"/>
            <a:ext cx="1219200" cy="5715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09" name="Google Shape;1409;p42"/>
          <p:cNvGrpSpPr/>
          <p:nvPr/>
        </p:nvGrpSpPr>
        <p:grpSpPr>
          <a:xfrm>
            <a:off x="7085474" y="2196681"/>
            <a:ext cx="785813" cy="723613"/>
            <a:chOff x="1087275" y="1394225"/>
            <a:chExt cx="906150" cy="834425"/>
          </a:xfrm>
        </p:grpSpPr>
        <p:sp>
          <p:nvSpPr>
            <p:cNvPr id="1410" name="Google Shape;1410;p42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14" name="Google Shape;1414;p42"/>
          <p:cNvCxnSpPr>
            <a:stCxn id="1393" idx="3"/>
            <a:endCxn id="1396" idx="1"/>
          </p:cNvCxnSpPr>
          <p:nvPr/>
        </p:nvCxnSpPr>
        <p:spPr>
          <a:xfrm flipH="1" rot="10800000">
            <a:off x="3962463" y="1986988"/>
            <a:ext cx="1219200" cy="5715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15" name="Google Shape;1415;p42"/>
          <p:cNvGrpSpPr/>
          <p:nvPr/>
        </p:nvGrpSpPr>
        <p:grpSpPr>
          <a:xfrm>
            <a:off x="3210306" y="2196681"/>
            <a:ext cx="785813" cy="723613"/>
            <a:chOff x="1087275" y="1394225"/>
            <a:chExt cx="906150" cy="834425"/>
          </a:xfrm>
        </p:grpSpPr>
        <p:sp>
          <p:nvSpPr>
            <p:cNvPr id="1416" name="Google Shape;1416;p42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42"/>
          <p:cNvGrpSpPr/>
          <p:nvPr/>
        </p:nvGrpSpPr>
        <p:grpSpPr>
          <a:xfrm>
            <a:off x="5147890" y="1625181"/>
            <a:ext cx="785813" cy="723613"/>
            <a:chOff x="1087275" y="1394225"/>
            <a:chExt cx="906150" cy="834425"/>
          </a:xfrm>
        </p:grpSpPr>
        <p:sp>
          <p:nvSpPr>
            <p:cNvPr id="1421" name="Google Shape;1421;p42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5" name="Google Shape;1425;p42"/>
          <p:cNvGrpSpPr/>
          <p:nvPr/>
        </p:nvGrpSpPr>
        <p:grpSpPr>
          <a:xfrm>
            <a:off x="799313" y="4197750"/>
            <a:ext cx="739738" cy="499927"/>
            <a:chOff x="799313" y="4197750"/>
            <a:chExt cx="739738" cy="499927"/>
          </a:xfrm>
        </p:grpSpPr>
        <p:grpSp>
          <p:nvGrpSpPr>
            <p:cNvPr id="1426" name="Google Shape;1426;p42"/>
            <p:cNvGrpSpPr/>
            <p:nvPr/>
          </p:nvGrpSpPr>
          <p:grpSpPr>
            <a:xfrm>
              <a:off x="904088" y="4197750"/>
              <a:ext cx="634963" cy="406652"/>
              <a:chOff x="904088" y="4197750"/>
              <a:chExt cx="634963" cy="406652"/>
            </a:xfrm>
          </p:grpSpPr>
          <p:sp>
            <p:nvSpPr>
              <p:cNvPr id="1427" name="Google Shape;1427;p42"/>
              <p:cNvSpPr/>
              <p:nvPr/>
            </p:nvSpPr>
            <p:spPr>
              <a:xfrm>
                <a:off x="904088" y="4197750"/>
                <a:ext cx="634950" cy="5900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42"/>
              <p:cNvSpPr/>
              <p:nvPr/>
            </p:nvSpPr>
            <p:spPr>
              <a:xfrm>
                <a:off x="1495638" y="4215950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42"/>
              <p:cNvSpPr/>
              <p:nvPr/>
            </p:nvSpPr>
            <p:spPr>
              <a:xfrm>
                <a:off x="1495638" y="4215950"/>
                <a:ext cx="21725" cy="20850"/>
              </a:xfrm>
              <a:custGeom>
                <a:rect b="b" l="l" r="r" t="t"/>
                <a:pathLst>
                  <a:path extrusionOk="0" fill="none" h="834" w="869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42"/>
              <p:cNvSpPr/>
              <p:nvPr/>
            </p:nvSpPr>
            <p:spPr>
              <a:xfrm>
                <a:off x="904100" y="4256750"/>
                <a:ext cx="634950" cy="347652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1" name="Google Shape;1431;p42"/>
            <p:cNvGrpSpPr/>
            <p:nvPr/>
          </p:nvGrpSpPr>
          <p:grpSpPr>
            <a:xfrm>
              <a:off x="799313" y="4291025"/>
              <a:ext cx="634963" cy="406652"/>
              <a:chOff x="799313" y="4291025"/>
              <a:chExt cx="634963" cy="406652"/>
            </a:xfrm>
          </p:grpSpPr>
          <p:sp>
            <p:nvSpPr>
              <p:cNvPr id="1432" name="Google Shape;1432;p42"/>
              <p:cNvSpPr/>
              <p:nvPr/>
            </p:nvSpPr>
            <p:spPr>
              <a:xfrm>
                <a:off x="799313" y="4291025"/>
                <a:ext cx="634950" cy="59000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33" name="Google Shape;1433;p42"/>
              <p:cNvGrpSpPr/>
              <p:nvPr/>
            </p:nvGrpSpPr>
            <p:grpSpPr>
              <a:xfrm>
                <a:off x="1390863" y="4309225"/>
                <a:ext cx="21725" cy="20850"/>
                <a:chOff x="1390863" y="4309225"/>
                <a:chExt cx="21725" cy="20850"/>
              </a:xfrm>
            </p:grpSpPr>
            <p:sp>
              <p:nvSpPr>
                <p:cNvPr id="1434" name="Google Shape;1434;p42"/>
                <p:cNvSpPr/>
                <p:nvPr/>
              </p:nvSpPr>
              <p:spPr>
                <a:xfrm>
                  <a:off x="1390863" y="4309225"/>
                  <a:ext cx="21725" cy="20850"/>
                </a:xfrm>
                <a:custGeom>
                  <a:rect b="b" l="l" r="r" t="t"/>
                  <a:pathLst>
                    <a:path extrusionOk="0" fill="none" h="834" w="869">
                      <a:moveTo>
                        <a:pt x="1" y="1"/>
                      </a:moveTo>
                      <a:lnTo>
                        <a:pt x="868" y="833"/>
                      </a:lnTo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5" name="Google Shape;1435;p42"/>
                <p:cNvSpPr/>
                <p:nvPr/>
              </p:nvSpPr>
              <p:spPr>
                <a:xfrm>
                  <a:off x="1390863" y="4309225"/>
                  <a:ext cx="21725" cy="20850"/>
                </a:xfrm>
                <a:custGeom>
                  <a:rect b="b" l="l" r="r" t="t"/>
                  <a:pathLst>
                    <a:path extrusionOk="0" fill="none" h="834" w="869">
                      <a:moveTo>
                        <a:pt x="868" y="1"/>
                      </a:moveTo>
                      <a:lnTo>
                        <a:pt x="1" y="833"/>
                      </a:lnTo>
                    </a:path>
                  </a:pathLst>
                </a:custGeom>
                <a:noFill/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36" name="Google Shape;1436;p42"/>
              <p:cNvSpPr/>
              <p:nvPr/>
            </p:nvSpPr>
            <p:spPr>
              <a:xfrm>
                <a:off x="799325" y="4350025"/>
                <a:ext cx="634950" cy="347652"/>
              </a:xfrm>
              <a:custGeom>
                <a:rect b="b" l="l" r="r" t="t"/>
                <a:pathLst>
                  <a:path extrusionOk="0" h="2360" w="25398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37" name="Google Shape;1437;p42"/>
          <p:cNvGrpSpPr/>
          <p:nvPr/>
        </p:nvGrpSpPr>
        <p:grpSpPr>
          <a:xfrm>
            <a:off x="7743897" y="444129"/>
            <a:ext cx="605939" cy="733425"/>
            <a:chOff x="7743897" y="444129"/>
            <a:chExt cx="605939" cy="733425"/>
          </a:xfrm>
        </p:grpSpPr>
        <p:grpSp>
          <p:nvGrpSpPr>
            <p:cNvPr id="1438" name="Google Shape;1438;p42"/>
            <p:cNvGrpSpPr/>
            <p:nvPr/>
          </p:nvGrpSpPr>
          <p:grpSpPr>
            <a:xfrm>
              <a:off x="7743897" y="600104"/>
              <a:ext cx="444014" cy="577450"/>
              <a:chOff x="7743897" y="600104"/>
              <a:chExt cx="444014" cy="577450"/>
            </a:xfrm>
          </p:grpSpPr>
          <p:sp>
            <p:nvSpPr>
              <p:cNvPr id="1439" name="Google Shape;1439;p42"/>
              <p:cNvSpPr/>
              <p:nvPr/>
            </p:nvSpPr>
            <p:spPr>
              <a:xfrm>
                <a:off x="7743897" y="600104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42"/>
              <p:cNvSpPr/>
              <p:nvPr/>
            </p:nvSpPr>
            <p:spPr>
              <a:xfrm>
                <a:off x="8077480" y="600104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41" name="Google Shape;1441;p42"/>
              <p:cNvCxnSpPr/>
              <p:nvPr/>
            </p:nvCxnSpPr>
            <p:spPr>
              <a:xfrm>
                <a:off x="7809313" y="834013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2" name="Google Shape;1442;p42"/>
              <p:cNvCxnSpPr/>
              <p:nvPr/>
            </p:nvCxnSpPr>
            <p:spPr>
              <a:xfrm>
                <a:off x="7809313" y="888838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3" name="Google Shape;1443;p42"/>
              <p:cNvCxnSpPr/>
              <p:nvPr/>
            </p:nvCxnSpPr>
            <p:spPr>
              <a:xfrm>
                <a:off x="7809313" y="941088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44" name="Google Shape;1444;p42"/>
            <p:cNvGrpSpPr/>
            <p:nvPr/>
          </p:nvGrpSpPr>
          <p:grpSpPr>
            <a:xfrm>
              <a:off x="7824860" y="522117"/>
              <a:ext cx="444014" cy="577450"/>
              <a:chOff x="2255047" y="690567"/>
              <a:chExt cx="444014" cy="577450"/>
            </a:xfrm>
          </p:grpSpPr>
          <p:sp>
            <p:nvSpPr>
              <p:cNvPr id="1445" name="Google Shape;1445;p42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42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47" name="Google Shape;1447;p42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8" name="Google Shape;1448;p42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9" name="Google Shape;1449;p42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50" name="Google Shape;1450;p42"/>
            <p:cNvGrpSpPr/>
            <p:nvPr/>
          </p:nvGrpSpPr>
          <p:grpSpPr>
            <a:xfrm>
              <a:off x="7905822" y="444129"/>
              <a:ext cx="444014" cy="577450"/>
              <a:chOff x="2255047" y="690567"/>
              <a:chExt cx="444014" cy="577450"/>
            </a:xfrm>
          </p:grpSpPr>
          <p:sp>
            <p:nvSpPr>
              <p:cNvPr id="1451" name="Google Shape;1451;p42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rect b="b" l="l" r="r" t="t"/>
                <a:pathLst>
                  <a:path extrusionOk="0" h="17418" w="13393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42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rect b="b" l="l" r="r" t="t"/>
                <a:pathLst>
                  <a:path extrusionOk="0" h="4164" w="3331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53" name="Google Shape;1453;p42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4" name="Google Shape;1454;p42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5" name="Google Shape;1455;p42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56" name="Google Shape;1456;p42"/>
          <p:cNvSpPr/>
          <p:nvPr/>
        </p:nvSpPr>
        <p:spPr>
          <a:xfrm>
            <a:off x="886025" y="-259239"/>
            <a:ext cx="8403" cy="1082062"/>
          </a:xfrm>
          <a:custGeom>
            <a:rect b="b" l="l" r="r" t="t"/>
            <a:pathLst>
              <a:path extrusionOk="0" h="11461" w="89">
                <a:moveTo>
                  <a:pt x="0" y="0"/>
                </a:moveTo>
                <a:lnTo>
                  <a:pt x="0" y="11460"/>
                </a:lnTo>
                <a:lnTo>
                  <a:pt x="88" y="11460"/>
                </a:lnTo>
                <a:lnTo>
                  <a:pt x="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42"/>
          <p:cNvSpPr/>
          <p:nvPr/>
        </p:nvSpPr>
        <p:spPr>
          <a:xfrm>
            <a:off x="886025" y="-259239"/>
            <a:ext cx="8403" cy="1082062"/>
          </a:xfrm>
          <a:custGeom>
            <a:rect b="b" l="l" r="r" t="t"/>
            <a:pathLst>
              <a:path extrusionOk="0" fill="none" h="11461" w="89">
                <a:moveTo>
                  <a:pt x="0" y="0"/>
                </a:moveTo>
                <a:lnTo>
                  <a:pt x="0" y="11460"/>
                </a:lnTo>
                <a:lnTo>
                  <a:pt x="88" y="11460"/>
                </a:lnTo>
                <a:lnTo>
                  <a:pt x="88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8" name="Google Shape;1458;p42"/>
          <p:cNvGrpSpPr/>
          <p:nvPr/>
        </p:nvGrpSpPr>
        <p:grpSpPr>
          <a:xfrm>
            <a:off x="712081" y="-263393"/>
            <a:ext cx="1251757" cy="1152236"/>
            <a:chOff x="712081" y="-263393"/>
            <a:chExt cx="1251757" cy="1152236"/>
          </a:xfrm>
        </p:grpSpPr>
        <p:grpSp>
          <p:nvGrpSpPr>
            <p:cNvPr id="1459" name="Google Shape;1459;p42"/>
            <p:cNvGrpSpPr/>
            <p:nvPr/>
          </p:nvGrpSpPr>
          <p:grpSpPr>
            <a:xfrm>
              <a:off x="886025" y="-263393"/>
              <a:ext cx="1077813" cy="1086216"/>
              <a:chOff x="886025" y="-263393"/>
              <a:chExt cx="1077813" cy="1086216"/>
            </a:xfrm>
          </p:grpSpPr>
          <p:sp>
            <p:nvSpPr>
              <p:cNvPr id="1460" name="Google Shape;1460;p42"/>
              <p:cNvSpPr/>
              <p:nvPr/>
            </p:nvSpPr>
            <p:spPr>
              <a:xfrm>
                <a:off x="886025" y="-263393"/>
                <a:ext cx="1077813" cy="1082062"/>
              </a:xfrm>
              <a:custGeom>
                <a:rect b="b" l="l" r="r" t="t"/>
                <a:pathLst>
                  <a:path extrusionOk="0" h="11461" w="11416">
                    <a:moveTo>
                      <a:pt x="11328" y="88"/>
                    </a:moveTo>
                    <a:lnTo>
                      <a:pt x="11328" y="11372"/>
                    </a:lnTo>
                    <a:lnTo>
                      <a:pt x="88" y="11372"/>
                    </a:lnTo>
                    <a:lnTo>
                      <a:pt x="88" y="88"/>
                    </a:lnTo>
                    <a:close/>
                    <a:moveTo>
                      <a:pt x="0" y="0"/>
                    </a:moveTo>
                    <a:lnTo>
                      <a:pt x="0" y="11460"/>
                    </a:lnTo>
                    <a:lnTo>
                      <a:pt x="11416" y="11460"/>
                    </a:lnTo>
                    <a:lnTo>
                      <a:pt x="11416" y="11416"/>
                    </a:lnTo>
                    <a:lnTo>
                      <a:pt x="114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42"/>
              <p:cNvSpPr/>
              <p:nvPr/>
            </p:nvSpPr>
            <p:spPr>
              <a:xfrm>
                <a:off x="1152363" y="-259239"/>
                <a:ext cx="8403" cy="1082062"/>
              </a:xfrm>
              <a:custGeom>
                <a:rect b="b" l="l" r="r" t="t"/>
                <a:pathLst>
                  <a:path extrusionOk="0" h="11461" w="89">
                    <a:moveTo>
                      <a:pt x="0" y="0"/>
                    </a:moveTo>
                    <a:lnTo>
                      <a:pt x="0" y="11460"/>
                    </a:lnTo>
                    <a:lnTo>
                      <a:pt x="88" y="1146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42"/>
              <p:cNvSpPr/>
              <p:nvPr/>
            </p:nvSpPr>
            <p:spPr>
              <a:xfrm>
                <a:off x="1152363" y="-259239"/>
                <a:ext cx="8403" cy="1082062"/>
              </a:xfrm>
              <a:custGeom>
                <a:rect b="b" l="l" r="r" t="t"/>
                <a:pathLst>
                  <a:path extrusionOk="0" fill="none" h="11461" w="89">
                    <a:moveTo>
                      <a:pt x="0" y="0"/>
                    </a:moveTo>
                    <a:lnTo>
                      <a:pt x="0" y="11460"/>
                    </a:lnTo>
                    <a:lnTo>
                      <a:pt x="88" y="11460"/>
                    </a:lnTo>
                    <a:lnTo>
                      <a:pt x="8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42"/>
              <p:cNvSpPr/>
              <p:nvPr/>
            </p:nvSpPr>
            <p:spPr>
              <a:xfrm>
                <a:off x="1422855" y="-259239"/>
                <a:ext cx="8403" cy="1082062"/>
              </a:xfrm>
              <a:custGeom>
                <a:rect b="b" l="l" r="r" t="t"/>
                <a:pathLst>
                  <a:path extrusionOk="0" h="11461" w="89">
                    <a:moveTo>
                      <a:pt x="0" y="0"/>
                    </a:moveTo>
                    <a:lnTo>
                      <a:pt x="0" y="11460"/>
                    </a:lnTo>
                    <a:lnTo>
                      <a:pt x="88" y="1146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42"/>
              <p:cNvSpPr/>
              <p:nvPr/>
            </p:nvSpPr>
            <p:spPr>
              <a:xfrm>
                <a:off x="1422855" y="-259239"/>
                <a:ext cx="8403" cy="1082062"/>
              </a:xfrm>
              <a:custGeom>
                <a:rect b="b" l="l" r="r" t="t"/>
                <a:pathLst>
                  <a:path extrusionOk="0" fill="none" h="11461" w="89">
                    <a:moveTo>
                      <a:pt x="0" y="0"/>
                    </a:moveTo>
                    <a:lnTo>
                      <a:pt x="0" y="11460"/>
                    </a:lnTo>
                    <a:lnTo>
                      <a:pt x="88" y="11460"/>
                    </a:lnTo>
                    <a:lnTo>
                      <a:pt x="8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42"/>
              <p:cNvSpPr/>
              <p:nvPr/>
            </p:nvSpPr>
            <p:spPr>
              <a:xfrm>
                <a:off x="1689098" y="-259239"/>
                <a:ext cx="8497" cy="1082062"/>
              </a:xfrm>
              <a:custGeom>
                <a:rect b="b" l="l" r="r" t="t"/>
                <a:pathLst>
                  <a:path extrusionOk="0" h="11461" w="90">
                    <a:moveTo>
                      <a:pt x="1" y="0"/>
                    </a:moveTo>
                    <a:lnTo>
                      <a:pt x="1" y="11460"/>
                    </a:lnTo>
                    <a:lnTo>
                      <a:pt x="89" y="1146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42"/>
              <p:cNvSpPr/>
              <p:nvPr/>
            </p:nvSpPr>
            <p:spPr>
              <a:xfrm>
                <a:off x="1689098" y="-259239"/>
                <a:ext cx="8497" cy="1082062"/>
              </a:xfrm>
              <a:custGeom>
                <a:rect b="b" l="l" r="r" t="t"/>
                <a:pathLst>
                  <a:path extrusionOk="0" fill="none" h="11461" w="90">
                    <a:moveTo>
                      <a:pt x="1" y="0"/>
                    </a:moveTo>
                    <a:lnTo>
                      <a:pt x="1" y="11460"/>
                    </a:lnTo>
                    <a:lnTo>
                      <a:pt x="89" y="11460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42"/>
              <p:cNvSpPr/>
              <p:nvPr/>
            </p:nvSpPr>
            <p:spPr>
              <a:xfrm>
                <a:off x="1955436" y="-259239"/>
                <a:ext cx="8403" cy="1082062"/>
              </a:xfrm>
              <a:custGeom>
                <a:rect b="b" l="l" r="r" t="t"/>
                <a:pathLst>
                  <a:path extrusionOk="0" h="11461" w="89">
                    <a:moveTo>
                      <a:pt x="1" y="0"/>
                    </a:moveTo>
                    <a:lnTo>
                      <a:pt x="1" y="11460"/>
                    </a:lnTo>
                    <a:lnTo>
                      <a:pt x="89" y="1146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42"/>
              <p:cNvSpPr/>
              <p:nvPr/>
            </p:nvSpPr>
            <p:spPr>
              <a:xfrm>
                <a:off x="1955436" y="-259239"/>
                <a:ext cx="8403" cy="1082062"/>
              </a:xfrm>
              <a:custGeom>
                <a:rect b="b" l="l" r="r" t="t"/>
                <a:pathLst>
                  <a:path extrusionOk="0" fill="none" h="11461" w="89">
                    <a:moveTo>
                      <a:pt x="1" y="0"/>
                    </a:moveTo>
                    <a:lnTo>
                      <a:pt x="1" y="11460"/>
                    </a:lnTo>
                    <a:lnTo>
                      <a:pt x="89" y="11460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42"/>
              <p:cNvSpPr/>
              <p:nvPr/>
            </p:nvSpPr>
            <p:spPr>
              <a:xfrm>
                <a:off x="894334" y="2945"/>
                <a:ext cx="1057042" cy="8403"/>
              </a:xfrm>
              <a:custGeom>
                <a:rect b="b" l="l" r="r" t="t"/>
                <a:pathLst>
                  <a:path extrusionOk="0" h="89" w="11196">
                    <a:moveTo>
                      <a:pt x="0" y="0"/>
                    </a:moveTo>
                    <a:lnTo>
                      <a:pt x="0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894334" y="2945"/>
                <a:ext cx="1057042" cy="8403"/>
              </a:xfrm>
              <a:custGeom>
                <a:rect b="b" l="l" r="r" t="t"/>
                <a:pathLst>
                  <a:path extrusionOk="0" fill="none" h="89" w="11196">
                    <a:moveTo>
                      <a:pt x="11196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42"/>
              <p:cNvSpPr/>
              <p:nvPr/>
            </p:nvSpPr>
            <p:spPr>
              <a:xfrm>
                <a:off x="894334" y="539774"/>
                <a:ext cx="1057042" cy="8403"/>
              </a:xfrm>
              <a:custGeom>
                <a:rect b="b" l="l" r="r" t="t"/>
                <a:pathLst>
                  <a:path extrusionOk="0" h="89" w="11196">
                    <a:moveTo>
                      <a:pt x="0" y="0"/>
                    </a:moveTo>
                    <a:lnTo>
                      <a:pt x="0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42"/>
              <p:cNvSpPr/>
              <p:nvPr/>
            </p:nvSpPr>
            <p:spPr>
              <a:xfrm>
                <a:off x="894334" y="539774"/>
                <a:ext cx="1057042" cy="8403"/>
              </a:xfrm>
              <a:custGeom>
                <a:rect b="b" l="l" r="r" t="t"/>
                <a:pathLst>
                  <a:path extrusionOk="0" fill="none" h="89" w="11196">
                    <a:moveTo>
                      <a:pt x="11196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3" name="Google Shape;1473;p42"/>
            <p:cNvGrpSpPr/>
            <p:nvPr/>
          </p:nvGrpSpPr>
          <p:grpSpPr>
            <a:xfrm>
              <a:off x="712081" y="732818"/>
              <a:ext cx="975170" cy="156026"/>
              <a:chOff x="904106" y="2005018"/>
              <a:chExt cx="975170" cy="156026"/>
            </a:xfrm>
          </p:grpSpPr>
          <p:sp>
            <p:nvSpPr>
              <p:cNvPr id="1474" name="Google Shape;1474;p42"/>
              <p:cNvSpPr/>
              <p:nvPr/>
            </p:nvSpPr>
            <p:spPr>
              <a:xfrm>
                <a:off x="904106" y="2005018"/>
                <a:ext cx="975170" cy="156026"/>
              </a:xfrm>
              <a:custGeom>
                <a:rect b="b" l="l" r="r" t="t"/>
                <a:pathLst>
                  <a:path extrusionOk="0" h="4893" w="45590">
                    <a:moveTo>
                      <a:pt x="0" y="1"/>
                    </a:moveTo>
                    <a:lnTo>
                      <a:pt x="0" y="4893"/>
                    </a:lnTo>
                    <a:lnTo>
                      <a:pt x="45590" y="4893"/>
                    </a:lnTo>
                    <a:lnTo>
                      <a:pt x="45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42"/>
              <p:cNvSpPr/>
              <p:nvPr/>
            </p:nvSpPr>
            <p:spPr>
              <a:xfrm>
                <a:off x="939511" y="2031577"/>
                <a:ext cx="47619" cy="107390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42"/>
              <p:cNvSpPr/>
              <p:nvPr/>
            </p:nvSpPr>
            <p:spPr>
              <a:xfrm>
                <a:off x="1010350" y="2031577"/>
                <a:ext cx="48704" cy="107390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1087791" y="2031577"/>
                <a:ext cx="47619" cy="107390"/>
              </a:xfrm>
              <a:custGeom>
                <a:rect b="b" l="l" r="r" t="t"/>
                <a:pathLst>
                  <a:path extrusionOk="0" h="3367" w="1493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42"/>
              <p:cNvSpPr/>
              <p:nvPr/>
            </p:nvSpPr>
            <p:spPr>
              <a:xfrm>
                <a:off x="1158630" y="2031577"/>
                <a:ext cx="48704" cy="107390"/>
              </a:xfrm>
              <a:custGeom>
                <a:rect b="b" l="l" r="r" t="t"/>
                <a:pathLst>
                  <a:path extrusionOk="0" h="3367" w="1527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42"/>
              <p:cNvSpPr/>
              <p:nvPr/>
            </p:nvSpPr>
            <p:spPr>
              <a:xfrm>
                <a:off x="1232754" y="2031577"/>
                <a:ext cx="48736" cy="107390"/>
              </a:xfrm>
              <a:custGeom>
                <a:rect b="b" l="l" r="r" t="t"/>
                <a:pathLst>
                  <a:path extrusionOk="0" h="3367" w="1528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80" name="Google Shape;1480;p42"/>
          <p:cNvSpPr txBox="1"/>
          <p:nvPr>
            <p:ph idx="1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1481" name="Google Shape;1481;p42"/>
          <p:cNvSpPr txBox="1"/>
          <p:nvPr>
            <p:ph idx="2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#492, 3543, 6541</a:t>
            </a:r>
            <a:endParaRPr/>
          </a:p>
        </p:txBody>
      </p:sp>
      <p:grpSp>
        <p:nvGrpSpPr>
          <p:cNvPr id="1482" name="Google Shape;1482;p42"/>
          <p:cNvGrpSpPr/>
          <p:nvPr/>
        </p:nvGrpSpPr>
        <p:grpSpPr>
          <a:xfrm>
            <a:off x="7810688" y="4243063"/>
            <a:ext cx="539125" cy="502575"/>
            <a:chOff x="712000" y="400050"/>
            <a:chExt cx="539125" cy="502575"/>
          </a:xfrm>
        </p:grpSpPr>
        <p:grpSp>
          <p:nvGrpSpPr>
            <p:cNvPr id="1483" name="Google Shape;1483;p42"/>
            <p:cNvGrpSpPr/>
            <p:nvPr/>
          </p:nvGrpSpPr>
          <p:grpSpPr>
            <a:xfrm>
              <a:off x="712000" y="400050"/>
              <a:ext cx="353400" cy="353400"/>
              <a:chOff x="1457325" y="419100"/>
              <a:chExt cx="353400" cy="353400"/>
            </a:xfrm>
          </p:grpSpPr>
          <p:sp>
            <p:nvSpPr>
              <p:cNvPr id="1484" name="Google Shape;1484;p42"/>
              <p:cNvSpPr/>
              <p:nvPr/>
            </p:nvSpPr>
            <p:spPr>
              <a:xfrm>
                <a:off x="1457325" y="419100"/>
                <a:ext cx="353400" cy="353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42"/>
              <p:cNvSpPr/>
              <p:nvPr/>
            </p:nvSpPr>
            <p:spPr>
              <a:xfrm>
                <a:off x="1515775" y="478640"/>
                <a:ext cx="236505" cy="234318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6" name="Google Shape;1486;p42"/>
            <p:cNvGrpSpPr/>
            <p:nvPr/>
          </p:nvGrpSpPr>
          <p:grpSpPr>
            <a:xfrm>
              <a:off x="1005725" y="657225"/>
              <a:ext cx="245400" cy="245400"/>
              <a:chOff x="904875" y="1114425"/>
              <a:chExt cx="245400" cy="245400"/>
            </a:xfrm>
          </p:grpSpPr>
          <p:sp>
            <p:nvSpPr>
              <p:cNvPr id="1487" name="Google Shape;1487;p42"/>
              <p:cNvSpPr/>
              <p:nvPr/>
            </p:nvSpPr>
            <p:spPr>
              <a:xfrm>
                <a:off x="904875" y="1114425"/>
                <a:ext cx="245400" cy="2454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42"/>
              <p:cNvSpPr/>
              <p:nvPr/>
            </p:nvSpPr>
            <p:spPr>
              <a:xfrm>
                <a:off x="981600" y="1196400"/>
                <a:ext cx="91950" cy="91100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3"/>
          <p:cNvSpPr txBox="1"/>
          <p:nvPr>
            <p:ph type="title"/>
          </p:nvPr>
        </p:nvSpPr>
        <p:spPr>
          <a:xfrm>
            <a:off x="1992900" y="1616466"/>
            <a:ext cx="5158200" cy="16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STUFFS</a:t>
            </a:r>
            <a:endParaRPr/>
          </a:p>
        </p:txBody>
      </p:sp>
      <p:grpSp>
        <p:nvGrpSpPr>
          <p:cNvPr id="1494" name="Google Shape;1494;p43"/>
          <p:cNvGrpSpPr/>
          <p:nvPr/>
        </p:nvGrpSpPr>
        <p:grpSpPr>
          <a:xfrm>
            <a:off x="8074688" y="418975"/>
            <a:ext cx="357300" cy="357300"/>
            <a:chOff x="981075" y="4248150"/>
            <a:chExt cx="357300" cy="357300"/>
          </a:xfrm>
        </p:grpSpPr>
        <p:sp>
          <p:nvSpPr>
            <p:cNvPr id="1495" name="Google Shape;1495;p43"/>
            <p:cNvSpPr/>
            <p:nvPr/>
          </p:nvSpPr>
          <p:spPr>
            <a:xfrm>
              <a:off x="981075" y="4248150"/>
              <a:ext cx="357300" cy="357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1077025" y="4344874"/>
              <a:ext cx="165400" cy="163852"/>
            </a:xfrm>
            <a:custGeom>
              <a:rect b="b" l="l" r="r" t="t"/>
              <a:pathLst>
                <a:path extrusionOk="0" fill="none" h="3644" w="3678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7" name="Google Shape;1497;p43"/>
          <p:cNvGrpSpPr/>
          <p:nvPr/>
        </p:nvGrpSpPr>
        <p:grpSpPr>
          <a:xfrm>
            <a:off x="6698661" y="3813369"/>
            <a:ext cx="1552523" cy="677706"/>
            <a:chOff x="6698661" y="3813369"/>
            <a:chExt cx="1552523" cy="677706"/>
          </a:xfrm>
        </p:grpSpPr>
        <p:grpSp>
          <p:nvGrpSpPr>
            <p:cNvPr id="1498" name="Google Shape;1498;p43"/>
            <p:cNvGrpSpPr/>
            <p:nvPr/>
          </p:nvGrpSpPr>
          <p:grpSpPr>
            <a:xfrm>
              <a:off x="7240917" y="3813369"/>
              <a:ext cx="1010267" cy="677706"/>
              <a:chOff x="7547121" y="4126026"/>
              <a:chExt cx="884879" cy="593594"/>
            </a:xfrm>
          </p:grpSpPr>
          <p:grpSp>
            <p:nvGrpSpPr>
              <p:cNvPr id="1499" name="Google Shape;1499;p43"/>
              <p:cNvGrpSpPr/>
              <p:nvPr/>
            </p:nvGrpSpPr>
            <p:grpSpPr>
              <a:xfrm>
                <a:off x="7547121" y="4126026"/>
                <a:ext cx="807768" cy="501969"/>
                <a:chOff x="7868946" y="4011726"/>
                <a:chExt cx="807768" cy="501969"/>
              </a:xfrm>
            </p:grpSpPr>
            <p:sp>
              <p:nvSpPr>
                <p:cNvPr id="1500" name="Google Shape;1500;p43"/>
                <p:cNvSpPr/>
                <p:nvPr/>
              </p:nvSpPr>
              <p:spPr>
                <a:xfrm>
                  <a:off x="7868946" y="4011726"/>
                  <a:ext cx="807768" cy="501969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43"/>
                <p:cNvSpPr/>
                <p:nvPr/>
              </p:nvSpPr>
              <p:spPr>
                <a:xfrm>
                  <a:off x="8624304" y="4040959"/>
                  <a:ext cx="29883" cy="29865"/>
                </a:xfrm>
                <a:custGeom>
                  <a:rect b="b" l="l" r="r" t="t"/>
                  <a:pathLst>
                    <a:path extrusionOk="0" h="1701" w="1702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2" name="Google Shape;1502;p43"/>
                <p:cNvSpPr/>
                <p:nvPr/>
              </p:nvSpPr>
              <p:spPr>
                <a:xfrm>
                  <a:off x="8562186" y="4039133"/>
                  <a:ext cx="34114" cy="34132"/>
                </a:xfrm>
                <a:custGeom>
                  <a:rect b="b" l="l" r="r" t="t"/>
                  <a:pathLst>
                    <a:path extrusionOk="0" h="1944" w="1943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43"/>
                <p:cNvSpPr/>
                <p:nvPr/>
              </p:nvSpPr>
              <p:spPr>
                <a:xfrm>
                  <a:off x="8506143" y="4056199"/>
                  <a:ext cx="34132" cy="4266"/>
                </a:xfrm>
                <a:custGeom>
                  <a:rect b="b" l="l" r="r" t="t"/>
                  <a:pathLst>
                    <a:path extrusionOk="0" h="243" w="1944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04" name="Google Shape;1504;p43"/>
              <p:cNvGrpSpPr/>
              <p:nvPr/>
            </p:nvGrpSpPr>
            <p:grpSpPr>
              <a:xfrm>
                <a:off x="7623321" y="4217651"/>
                <a:ext cx="808679" cy="501969"/>
                <a:chOff x="6592596" y="2373026"/>
                <a:chExt cx="808679" cy="501969"/>
              </a:xfrm>
            </p:grpSpPr>
            <p:sp>
              <p:nvSpPr>
                <p:cNvPr id="1505" name="Google Shape;1505;p43"/>
                <p:cNvSpPr/>
                <p:nvPr/>
              </p:nvSpPr>
              <p:spPr>
                <a:xfrm>
                  <a:off x="6592596" y="2373026"/>
                  <a:ext cx="807768" cy="501969"/>
                </a:xfrm>
                <a:custGeom>
                  <a:rect b="b" l="l" r="r" t="t"/>
                  <a:pathLst>
                    <a:path extrusionOk="0" h="28590" w="46007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6" name="Google Shape;1506;p43"/>
                <p:cNvSpPr/>
                <p:nvPr/>
              </p:nvSpPr>
              <p:spPr>
                <a:xfrm>
                  <a:off x="7347954" y="2402259"/>
                  <a:ext cx="29883" cy="29865"/>
                </a:xfrm>
                <a:custGeom>
                  <a:rect b="b" l="l" r="r" t="t"/>
                  <a:pathLst>
                    <a:path extrusionOk="0" h="1701" w="1702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7" name="Google Shape;1507;p43"/>
                <p:cNvSpPr/>
                <p:nvPr/>
              </p:nvSpPr>
              <p:spPr>
                <a:xfrm>
                  <a:off x="7285836" y="2400433"/>
                  <a:ext cx="34114" cy="34132"/>
                </a:xfrm>
                <a:custGeom>
                  <a:rect b="b" l="l" r="r" t="t"/>
                  <a:pathLst>
                    <a:path extrusionOk="0" h="1944" w="1943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8" name="Google Shape;1508;p43"/>
                <p:cNvSpPr/>
                <p:nvPr/>
              </p:nvSpPr>
              <p:spPr>
                <a:xfrm>
                  <a:off x="7229793" y="2417499"/>
                  <a:ext cx="34132" cy="4266"/>
                </a:xfrm>
                <a:custGeom>
                  <a:rect b="b" l="l" r="r" t="t"/>
                  <a:pathLst>
                    <a:path extrusionOk="0" h="243" w="1944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9" name="Google Shape;1509;p43"/>
                <p:cNvCxnSpPr/>
                <p:nvPr/>
              </p:nvCxnSpPr>
              <p:spPr>
                <a:xfrm>
                  <a:off x="6594875" y="2465800"/>
                  <a:ext cx="806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510" name="Google Shape;1510;p43"/>
            <p:cNvGrpSpPr/>
            <p:nvPr/>
          </p:nvGrpSpPr>
          <p:grpSpPr>
            <a:xfrm>
              <a:off x="6698661" y="3940201"/>
              <a:ext cx="201777" cy="197103"/>
              <a:chOff x="1983715" y="1621340"/>
              <a:chExt cx="89975" cy="87887"/>
            </a:xfrm>
          </p:grpSpPr>
          <p:sp>
            <p:nvSpPr>
              <p:cNvPr id="1511" name="Google Shape;1511;p43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43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43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43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15" name="Google Shape;1515;p43"/>
          <p:cNvGrpSpPr/>
          <p:nvPr/>
        </p:nvGrpSpPr>
        <p:grpSpPr>
          <a:xfrm>
            <a:off x="712000" y="376825"/>
            <a:ext cx="1695065" cy="1396646"/>
            <a:chOff x="712000" y="376825"/>
            <a:chExt cx="1695065" cy="1396646"/>
          </a:xfrm>
        </p:grpSpPr>
        <p:grpSp>
          <p:nvGrpSpPr>
            <p:cNvPr id="1516" name="Google Shape;1516;p43"/>
            <p:cNvGrpSpPr/>
            <p:nvPr/>
          </p:nvGrpSpPr>
          <p:grpSpPr>
            <a:xfrm>
              <a:off x="712000" y="376825"/>
              <a:ext cx="1361690" cy="828302"/>
              <a:chOff x="712000" y="376825"/>
              <a:chExt cx="1361690" cy="828302"/>
            </a:xfrm>
          </p:grpSpPr>
          <p:sp>
            <p:nvSpPr>
              <p:cNvPr id="1517" name="Google Shape;1517;p43"/>
              <p:cNvSpPr/>
              <p:nvPr/>
            </p:nvSpPr>
            <p:spPr>
              <a:xfrm>
                <a:off x="753854" y="414444"/>
                <a:ext cx="1282234" cy="12623"/>
              </a:xfrm>
              <a:custGeom>
                <a:rect b="b" l="l" r="r" t="t"/>
                <a:pathLst>
                  <a:path extrusionOk="0" h="266" w="27020">
                    <a:moveTo>
                      <a:pt x="0" y="1"/>
                    </a:moveTo>
                    <a:lnTo>
                      <a:pt x="0" y="265"/>
                    </a:lnTo>
                    <a:lnTo>
                      <a:pt x="27019" y="265"/>
                    </a:lnTo>
                    <a:lnTo>
                      <a:pt x="270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43"/>
              <p:cNvSpPr/>
              <p:nvPr/>
            </p:nvSpPr>
            <p:spPr>
              <a:xfrm>
                <a:off x="753854" y="414444"/>
                <a:ext cx="1282234" cy="12623"/>
              </a:xfrm>
              <a:custGeom>
                <a:rect b="b" l="l" r="r" t="t"/>
                <a:pathLst>
                  <a:path extrusionOk="0" fill="none" h="266" w="27020">
                    <a:moveTo>
                      <a:pt x="27019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7019" y="265"/>
                    </a:lnTo>
                    <a:lnTo>
                      <a:pt x="2701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43"/>
              <p:cNvSpPr/>
              <p:nvPr/>
            </p:nvSpPr>
            <p:spPr>
              <a:xfrm>
                <a:off x="753850" y="414449"/>
                <a:ext cx="12576" cy="745589"/>
              </a:xfrm>
              <a:custGeom>
                <a:rect b="b" l="l" r="r" t="t"/>
                <a:pathLst>
                  <a:path extrusionOk="0" h="26491" w="265">
                    <a:moveTo>
                      <a:pt x="0" y="1"/>
                    </a:moveTo>
                    <a:lnTo>
                      <a:pt x="0" y="4849"/>
                    </a:lnTo>
                    <a:lnTo>
                      <a:pt x="264" y="4849"/>
                    </a:lnTo>
                    <a:lnTo>
                      <a:pt x="264" y="1"/>
                    </a:lnTo>
                    <a:close/>
                    <a:moveTo>
                      <a:pt x="0" y="5114"/>
                    </a:moveTo>
                    <a:lnTo>
                      <a:pt x="0" y="10227"/>
                    </a:lnTo>
                    <a:lnTo>
                      <a:pt x="264" y="10227"/>
                    </a:lnTo>
                    <a:lnTo>
                      <a:pt x="264" y="5114"/>
                    </a:lnTo>
                    <a:close/>
                    <a:moveTo>
                      <a:pt x="0" y="10491"/>
                    </a:moveTo>
                    <a:lnTo>
                      <a:pt x="0" y="15604"/>
                    </a:lnTo>
                    <a:lnTo>
                      <a:pt x="264" y="15604"/>
                    </a:lnTo>
                    <a:lnTo>
                      <a:pt x="264" y="10491"/>
                    </a:lnTo>
                    <a:close/>
                    <a:moveTo>
                      <a:pt x="0" y="15868"/>
                    </a:moveTo>
                    <a:lnTo>
                      <a:pt x="0" y="20981"/>
                    </a:lnTo>
                    <a:lnTo>
                      <a:pt x="264" y="20981"/>
                    </a:lnTo>
                    <a:lnTo>
                      <a:pt x="264" y="15868"/>
                    </a:lnTo>
                    <a:close/>
                    <a:moveTo>
                      <a:pt x="0" y="21246"/>
                    </a:moveTo>
                    <a:lnTo>
                      <a:pt x="0" y="26491"/>
                    </a:lnTo>
                    <a:lnTo>
                      <a:pt x="44" y="26491"/>
                    </a:lnTo>
                    <a:lnTo>
                      <a:pt x="44" y="26226"/>
                    </a:lnTo>
                    <a:lnTo>
                      <a:pt x="264" y="26226"/>
                    </a:lnTo>
                    <a:lnTo>
                      <a:pt x="264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43"/>
              <p:cNvSpPr/>
              <p:nvPr/>
            </p:nvSpPr>
            <p:spPr>
              <a:xfrm>
                <a:off x="1009009" y="414449"/>
                <a:ext cx="12576" cy="745568"/>
              </a:xfrm>
              <a:custGeom>
                <a:rect b="b" l="l" r="r" t="t"/>
                <a:pathLst>
                  <a:path extrusionOk="0" h="26227" w="265">
                    <a:moveTo>
                      <a:pt x="0" y="1"/>
                    </a:move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0" y="5114"/>
                    </a:moveTo>
                    <a:lnTo>
                      <a:pt x="0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0" y="10491"/>
                    </a:moveTo>
                    <a:lnTo>
                      <a:pt x="0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0" y="15868"/>
                    </a:moveTo>
                    <a:lnTo>
                      <a:pt x="0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0" y="21246"/>
                    </a:moveTo>
                    <a:lnTo>
                      <a:pt x="0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43"/>
              <p:cNvSpPr/>
              <p:nvPr/>
            </p:nvSpPr>
            <p:spPr>
              <a:xfrm>
                <a:off x="1009014" y="91223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43"/>
              <p:cNvSpPr/>
              <p:nvPr/>
            </p:nvSpPr>
            <p:spPr>
              <a:xfrm>
                <a:off x="1009014" y="65707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43"/>
              <p:cNvSpPr/>
              <p:nvPr/>
            </p:nvSpPr>
            <p:spPr>
              <a:xfrm>
                <a:off x="1009014" y="414447"/>
                <a:ext cx="12576" cy="230157"/>
              </a:xfrm>
              <a:custGeom>
                <a:rect b="b" l="l" r="r" t="t"/>
                <a:pathLst>
                  <a:path extrusionOk="0" fill="none" h="485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43"/>
              <p:cNvSpPr/>
              <p:nvPr/>
            </p:nvSpPr>
            <p:spPr>
              <a:xfrm>
                <a:off x="1264167" y="414449"/>
                <a:ext cx="12623" cy="745568"/>
              </a:xfrm>
              <a:custGeom>
                <a:rect b="b" l="l" r="r" t="t"/>
                <a:pathLst>
                  <a:path extrusionOk="0" h="26227" w="266">
                    <a:moveTo>
                      <a:pt x="1" y="1"/>
                    </a:move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1" y="5114"/>
                    </a:moveTo>
                    <a:lnTo>
                      <a:pt x="1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1" y="10491"/>
                    </a:moveTo>
                    <a:lnTo>
                      <a:pt x="1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1" y="15868"/>
                    </a:moveTo>
                    <a:lnTo>
                      <a:pt x="1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1" y="21246"/>
                    </a:moveTo>
                    <a:lnTo>
                      <a:pt x="1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43"/>
              <p:cNvSpPr/>
              <p:nvPr/>
            </p:nvSpPr>
            <p:spPr>
              <a:xfrm>
                <a:off x="1264173" y="912238"/>
                <a:ext cx="12623" cy="242685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43"/>
              <p:cNvSpPr/>
              <p:nvPr/>
            </p:nvSpPr>
            <p:spPr>
              <a:xfrm>
                <a:off x="1264173" y="657078"/>
                <a:ext cx="12623" cy="242685"/>
              </a:xfrm>
              <a:custGeom>
                <a:rect b="b" l="l" r="r" t="t"/>
                <a:pathLst>
                  <a:path extrusionOk="0" fill="none" h="5114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3"/>
              <p:cNvSpPr/>
              <p:nvPr/>
            </p:nvSpPr>
            <p:spPr>
              <a:xfrm>
                <a:off x="1264173" y="414447"/>
                <a:ext cx="12623" cy="230157"/>
              </a:xfrm>
              <a:custGeom>
                <a:rect b="b" l="l" r="r" t="t"/>
                <a:pathLst>
                  <a:path extrusionOk="0" fill="none" h="4850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43"/>
              <p:cNvSpPr/>
              <p:nvPr/>
            </p:nvSpPr>
            <p:spPr>
              <a:xfrm>
                <a:off x="1519373" y="414449"/>
                <a:ext cx="12576" cy="745568"/>
              </a:xfrm>
              <a:custGeom>
                <a:rect b="b" l="l" r="r" t="t"/>
                <a:pathLst>
                  <a:path extrusionOk="0" h="26227" w="265">
                    <a:moveTo>
                      <a:pt x="0" y="1"/>
                    </a:move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0" y="5114"/>
                    </a:moveTo>
                    <a:lnTo>
                      <a:pt x="0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0" y="10491"/>
                    </a:moveTo>
                    <a:lnTo>
                      <a:pt x="0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0" y="15868"/>
                    </a:moveTo>
                    <a:lnTo>
                      <a:pt x="0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0" y="21246"/>
                    </a:moveTo>
                    <a:lnTo>
                      <a:pt x="0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43"/>
              <p:cNvSpPr/>
              <p:nvPr/>
            </p:nvSpPr>
            <p:spPr>
              <a:xfrm>
                <a:off x="1519380" y="91223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43"/>
              <p:cNvSpPr/>
              <p:nvPr/>
            </p:nvSpPr>
            <p:spPr>
              <a:xfrm>
                <a:off x="1519380" y="65707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43"/>
              <p:cNvSpPr/>
              <p:nvPr/>
            </p:nvSpPr>
            <p:spPr>
              <a:xfrm>
                <a:off x="1519380" y="414447"/>
                <a:ext cx="12576" cy="230157"/>
              </a:xfrm>
              <a:custGeom>
                <a:rect b="b" l="l" r="r" t="t"/>
                <a:pathLst>
                  <a:path extrusionOk="0" fill="none" h="4850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43"/>
              <p:cNvSpPr/>
              <p:nvPr/>
            </p:nvSpPr>
            <p:spPr>
              <a:xfrm>
                <a:off x="1774532" y="414449"/>
                <a:ext cx="12576" cy="745568"/>
              </a:xfrm>
              <a:custGeom>
                <a:rect b="b" l="l" r="r" t="t"/>
                <a:pathLst>
                  <a:path extrusionOk="0" h="26227" w="265">
                    <a:moveTo>
                      <a:pt x="1" y="1"/>
                    </a:move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  <a:close/>
                    <a:moveTo>
                      <a:pt x="1" y="5114"/>
                    </a:moveTo>
                    <a:lnTo>
                      <a:pt x="1" y="10227"/>
                    </a:lnTo>
                    <a:lnTo>
                      <a:pt x="265" y="10227"/>
                    </a:lnTo>
                    <a:lnTo>
                      <a:pt x="265" y="5114"/>
                    </a:lnTo>
                    <a:close/>
                    <a:moveTo>
                      <a:pt x="1" y="10491"/>
                    </a:moveTo>
                    <a:lnTo>
                      <a:pt x="1" y="15604"/>
                    </a:lnTo>
                    <a:lnTo>
                      <a:pt x="265" y="15604"/>
                    </a:lnTo>
                    <a:lnTo>
                      <a:pt x="265" y="10491"/>
                    </a:lnTo>
                    <a:close/>
                    <a:moveTo>
                      <a:pt x="1" y="15868"/>
                    </a:moveTo>
                    <a:lnTo>
                      <a:pt x="1" y="20981"/>
                    </a:lnTo>
                    <a:lnTo>
                      <a:pt x="265" y="20981"/>
                    </a:lnTo>
                    <a:lnTo>
                      <a:pt x="265" y="15868"/>
                    </a:lnTo>
                    <a:close/>
                    <a:moveTo>
                      <a:pt x="1" y="21246"/>
                    </a:moveTo>
                    <a:lnTo>
                      <a:pt x="1" y="26226"/>
                    </a:lnTo>
                    <a:lnTo>
                      <a:pt x="265" y="26226"/>
                    </a:lnTo>
                    <a:lnTo>
                      <a:pt x="265" y="212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3"/>
              <p:cNvSpPr/>
              <p:nvPr/>
            </p:nvSpPr>
            <p:spPr>
              <a:xfrm>
                <a:off x="1774539" y="91223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43"/>
              <p:cNvSpPr/>
              <p:nvPr/>
            </p:nvSpPr>
            <p:spPr>
              <a:xfrm>
                <a:off x="1774539" y="657078"/>
                <a:ext cx="12576" cy="242685"/>
              </a:xfrm>
              <a:custGeom>
                <a:rect b="b" l="l" r="r" t="t"/>
                <a:pathLst>
                  <a:path extrusionOk="0" fill="none" h="5114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5114"/>
                    </a:lnTo>
                    <a:lnTo>
                      <a:pt x="265" y="5114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43"/>
              <p:cNvSpPr/>
              <p:nvPr/>
            </p:nvSpPr>
            <p:spPr>
              <a:xfrm>
                <a:off x="1774539" y="414447"/>
                <a:ext cx="12576" cy="230157"/>
              </a:xfrm>
              <a:custGeom>
                <a:rect b="b" l="l" r="r" t="t"/>
                <a:pathLst>
                  <a:path extrusionOk="0" fill="none" h="4850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4849"/>
                    </a:lnTo>
                    <a:lnTo>
                      <a:pt x="265" y="4849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43"/>
              <p:cNvSpPr/>
              <p:nvPr/>
            </p:nvSpPr>
            <p:spPr>
              <a:xfrm>
                <a:off x="2021339" y="415687"/>
                <a:ext cx="14711" cy="743112"/>
              </a:xfrm>
              <a:custGeom>
                <a:rect b="b" l="l" r="r" t="t"/>
                <a:pathLst>
                  <a:path extrusionOk="0" h="26403" w="310">
                    <a:moveTo>
                      <a:pt x="1" y="1"/>
                    </a:moveTo>
                    <a:lnTo>
                      <a:pt x="1" y="4805"/>
                    </a:lnTo>
                    <a:lnTo>
                      <a:pt x="309" y="4805"/>
                    </a:lnTo>
                    <a:lnTo>
                      <a:pt x="309" y="1"/>
                    </a:lnTo>
                    <a:close/>
                    <a:moveTo>
                      <a:pt x="1" y="5070"/>
                    </a:moveTo>
                    <a:lnTo>
                      <a:pt x="1" y="10183"/>
                    </a:lnTo>
                    <a:lnTo>
                      <a:pt x="309" y="10183"/>
                    </a:lnTo>
                    <a:lnTo>
                      <a:pt x="309" y="5070"/>
                    </a:lnTo>
                    <a:close/>
                    <a:moveTo>
                      <a:pt x="1" y="10447"/>
                    </a:moveTo>
                    <a:lnTo>
                      <a:pt x="1" y="15560"/>
                    </a:lnTo>
                    <a:lnTo>
                      <a:pt x="309" y="15560"/>
                    </a:lnTo>
                    <a:lnTo>
                      <a:pt x="309" y="10447"/>
                    </a:lnTo>
                    <a:close/>
                    <a:moveTo>
                      <a:pt x="1" y="15824"/>
                    </a:moveTo>
                    <a:lnTo>
                      <a:pt x="1" y="20937"/>
                    </a:lnTo>
                    <a:lnTo>
                      <a:pt x="309" y="20937"/>
                    </a:lnTo>
                    <a:lnTo>
                      <a:pt x="309" y="15824"/>
                    </a:lnTo>
                    <a:close/>
                    <a:moveTo>
                      <a:pt x="1" y="21202"/>
                    </a:moveTo>
                    <a:lnTo>
                      <a:pt x="1" y="26182"/>
                    </a:lnTo>
                    <a:lnTo>
                      <a:pt x="265" y="26182"/>
                    </a:lnTo>
                    <a:lnTo>
                      <a:pt x="265" y="26403"/>
                    </a:lnTo>
                    <a:lnTo>
                      <a:pt x="309" y="26403"/>
                    </a:lnTo>
                    <a:lnTo>
                      <a:pt x="309" y="21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43"/>
              <p:cNvSpPr/>
              <p:nvPr/>
            </p:nvSpPr>
            <p:spPr>
              <a:xfrm>
                <a:off x="2021339" y="1018358"/>
                <a:ext cx="14711" cy="147880"/>
              </a:xfrm>
              <a:custGeom>
                <a:rect b="b" l="l" r="r" t="t"/>
                <a:pathLst>
                  <a:path extrusionOk="0" fill="none" h="5202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4981"/>
                    </a:lnTo>
                    <a:lnTo>
                      <a:pt x="265" y="4981"/>
                    </a:lnTo>
                    <a:lnTo>
                      <a:pt x="265" y="5202"/>
                    </a:lnTo>
                    <a:lnTo>
                      <a:pt x="309" y="5202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43"/>
              <p:cNvSpPr/>
              <p:nvPr/>
            </p:nvSpPr>
            <p:spPr>
              <a:xfrm>
                <a:off x="766382" y="644551"/>
                <a:ext cx="1255042" cy="12576"/>
              </a:xfrm>
              <a:custGeom>
                <a:rect b="b" l="l" r="r" t="t"/>
                <a:pathLst>
                  <a:path extrusionOk="0" h="265" w="26447">
                    <a:moveTo>
                      <a:pt x="0" y="0"/>
                    </a:move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  <a:close/>
                    <a:moveTo>
                      <a:pt x="5378" y="0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0"/>
                    </a:lnTo>
                    <a:close/>
                    <a:moveTo>
                      <a:pt x="10755" y="0"/>
                    </a:moveTo>
                    <a:lnTo>
                      <a:pt x="10755" y="265"/>
                    </a:lnTo>
                    <a:lnTo>
                      <a:pt x="15868" y="265"/>
                    </a:lnTo>
                    <a:lnTo>
                      <a:pt x="15868" y="0"/>
                    </a:lnTo>
                    <a:close/>
                    <a:moveTo>
                      <a:pt x="16133" y="0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0"/>
                    </a:lnTo>
                    <a:close/>
                    <a:moveTo>
                      <a:pt x="21510" y="0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43"/>
              <p:cNvSpPr/>
              <p:nvPr/>
            </p:nvSpPr>
            <p:spPr>
              <a:xfrm>
                <a:off x="766382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43"/>
              <p:cNvSpPr/>
              <p:nvPr/>
            </p:nvSpPr>
            <p:spPr>
              <a:xfrm>
                <a:off x="1021541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43"/>
              <p:cNvSpPr/>
              <p:nvPr/>
            </p:nvSpPr>
            <p:spPr>
              <a:xfrm>
                <a:off x="1276748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43"/>
              <p:cNvSpPr/>
              <p:nvPr/>
            </p:nvSpPr>
            <p:spPr>
              <a:xfrm>
                <a:off x="1531907" y="644551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3"/>
              <p:cNvSpPr/>
              <p:nvPr/>
            </p:nvSpPr>
            <p:spPr>
              <a:xfrm>
                <a:off x="1787067" y="644551"/>
                <a:ext cx="234333" cy="12576"/>
              </a:xfrm>
              <a:custGeom>
                <a:rect b="b" l="l" r="r" t="t"/>
                <a:pathLst>
                  <a:path extrusionOk="0" fill="none" h="265" w="4938">
                    <a:moveTo>
                      <a:pt x="4938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4938" y="265"/>
                    </a:lnTo>
                    <a:lnTo>
                      <a:pt x="493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3"/>
              <p:cNvSpPr/>
              <p:nvPr/>
            </p:nvSpPr>
            <p:spPr>
              <a:xfrm>
                <a:off x="753854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43"/>
              <p:cNvSpPr/>
              <p:nvPr/>
            </p:nvSpPr>
            <p:spPr>
              <a:xfrm>
                <a:off x="753854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4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43"/>
              <p:cNvSpPr/>
              <p:nvPr/>
            </p:nvSpPr>
            <p:spPr>
              <a:xfrm>
                <a:off x="1009014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1009014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43"/>
              <p:cNvSpPr/>
              <p:nvPr/>
            </p:nvSpPr>
            <p:spPr>
              <a:xfrm>
                <a:off x="1264173" y="644551"/>
                <a:ext cx="12623" cy="12576"/>
              </a:xfrm>
              <a:custGeom>
                <a:rect b="b" l="l" r="r" t="t"/>
                <a:pathLst>
                  <a:path extrusionOk="0" h="265" w="266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43"/>
              <p:cNvSpPr/>
              <p:nvPr/>
            </p:nvSpPr>
            <p:spPr>
              <a:xfrm>
                <a:off x="1264173" y="644551"/>
                <a:ext cx="12623" cy="12576"/>
              </a:xfrm>
              <a:custGeom>
                <a:rect b="b" l="l" r="r" t="t"/>
                <a:pathLst>
                  <a:path extrusionOk="0" fill="none" h="265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43"/>
              <p:cNvSpPr/>
              <p:nvPr/>
            </p:nvSpPr>
            <p:spPr>
              <a:xfrm>
                <a:off x="1519380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0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43"/>
              <p:cNvSpPr/>
              <p:nvPr/>
            </p:nvSpPr>
            <p:spPr>
              <a:xfrm>
                <a:off x="1519380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1774539" y="644551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1" y="0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1774539" y="644551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2021346" y="644551"/>
                <a:ext cx="14711" cy="12576"/>
              </a:xfrm>
              <a:custGeom>
                <a:rect b="b" l="l" r="r" t="t"/>
                <a:pathLst>
                  <a:path extrusionOk="0" h="265" w="310">
                    <a:moveTo>
                      <a:pt x="1" y="0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2021346" y="644551"/>
                <a:ext cx="14711" cy="12576"/>
              </a:xfrm>
              <a:custGeom>
                <a:rect b="b" l="l" r="r" t="t"/>
                <a:pathLst>
                  <a:path extrusionOk="0" fill="none" h="265" w="310">
                    <a:moveTo>
                      <a:pt x="309" y="0"/>
                    </a:moveTo>
                    <a:lnTo>
                      <a:pt x="1" y="0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766382" y="899710"/>
                <a:ext cx="1255042" cy="12576"/>
              </a:xfrm>
              <a:custGeom>
                <a:rect b="b" l="l" r="r" t="t"/>
                <a:pathLst>
                  <a:path extrusionOk="0" h="265" w="26447">
                    <a:moveTo>
                      <a:pt x="0" y="1"/>
                    </a:move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  <a:close/>
                    <a:moveTo>
                      <a:pt x="5378" y="1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1"/>
                    </a:lnTo>
                    <a:close/>
                    <a:moveTo>
                      <a:pt x="10755" y="1"/>
                    </a:moveTo>
                    <a:lnTo>
                      <a:pt x="10755" y="265"/>
                    </a:lnTo>
                    <a:lnTo>
                      <a:pt x="15868" y="265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766382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43"/>
              <p:cNvSpPr/>
              <p:nvPr/>
            </p:nvSpPr>
            <p:spPr>
              <a:xfrm>
                <a:off x="1021541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43"/>
              <p:cNvSpPr/>
              <p:nvPr/>
            </p:nvSpPr>
            <p:spPr>
              <a:xfrm>
                <a:off x="1276748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43"/>
              <p:cNvSpPr/>
              <p:nvPr/>
            </p:nvSpPr>
            <p:spPr>
              <a:xfrm>
                <a:off x="1531907" y="899710"/>
                <a:ext cx="242685" cy="12576"/>
              </a:xfrm>
              <a:custGeom>
                <a:rect b="b" l="l" r="r" t="t"/>
                <a:pathLst>
                  <a:path extrusionOk="0" fill="none" h="265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43"/>
              <p:cNvSpPr/>
              <p:nvPr/>
            </p:nvSpPr>
            <p:spPr>
              <a:xfrm>
                <a:off x="1787067" y="899710"/>
                <a:ext cx="234333" cy="12576"/>
              </a:xfrm>
              <a:custGeom>
                <a:rect b="b" l="l" r="r" t="t"/>
                <a:pathLst>
                  <a:path extrusionOk="0" fill="none" h="265" w="4938">
                    <a:moveTo>
                      <a:pt x="4938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4938" y="265"/>
                    </a:lnTo>
                    <a:lnTo>
                      <a:pt x="493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43"/>
              <p:cNvSpPr/>
              <p:nvPr/>
            </p:nvSpPr>
            <p:spPr>
              <a:xfrm>
                <a:off x="753854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43"/>
              <p:cNvSpPr/>
              <p:nvPr/>
            </p:nvSpPr>
            <p:spPr>
              <a:xfrm>
                <a:off x="753854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4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43"/>
              <p:cNvSpPr/>
              <p:nvPr/>
            </p:nvSpPr>
            <p:spPr>
              <a:xfrm>
                <a:off x="1009014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43"/>
              <p:cNvSpPr/>
              <p:nvPr/>
            </p:nvSpPr>
            <p:spPr>
              <a:xfrm>
                <a:off x="1009014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43"/>
              <p:cNvSpPr/>
              <p:nvPr/>
            </p:nvSpPr>
            <p:spPr>
              <a:xfrm>
                <a:off x="1264173" y="899710"/>
                <a:ext cx="12623" cy="12576"/>
              </a:xfrm>
              <a:custGeom>
                <a:rect b="b" l="l" r="r" t="t"/>
                <a:pathLst>
                  <a:path extrusionOk="0" h="265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43"/>
              <p:cNvSpPr/>
              <p:nvPr/>
            </p:nvSpPr>
            <p:spPr>
              <a:xfrm>
                <a:off x="1264173" y="899710"/>
                <a:ext cx="12623" cy="12576"/>
              </a:xfrm>
              <a:custGeom>
                <a:rect b="b" l="l" r="r" t="t"/>
                <a:pathLst>
                  <a:path extrusionOk="0" fill="none" h="265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43"/>
              <p:cNvSpPr/>
              <p:nvPr/>
            </p:nvSpPr>
            <p:spPr>
              <a:xfrm>
                <a:off x="1519380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43"/>
              <p:cNvSpPr/>
              <p:nvPr/>
            </p:nvSpPr>
            <p:spPr>
              <a:xfrm>
                <a:off x="1519380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43"/>
              <p:cNvSpPr/>
              <p:nvPr/>
            </p:nvSpPr>
            <p:spPr>
              <a:xfrm>
                <a:off x="1774539" y="899710"/>
                <a:ext cx="12576" cy="12576"/>
              </a:xfrm>
              <a:custGeom>
                <a:rect b="b" l="l" r="r" t="t"/>
                <a:pathLst>
                  <a:path extrusionOk="0" h="265" w="265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43"/>
              <p:cNvSpPr/>
              <p:nvPr/>
            </p:nvSpPr>
            <p:spPr>
              <a:xfrm>
                <a:off x="1774539" y="899710"/>
                <a:ext cx="12576" cy="12576"/>
              </a:xfrm>
              <a:custGeom>
                <a:rect b="b" l="l" r="r" t="t"/>
                <a:pathLst>
                  <a:path extrusionOk="0" fill="none" h="265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43"/>
              <p:cNvSpPr/>
              <p:nvPr/>
            </p:nvSpPr>
            <p:spPr>
              <a:xfrm>
                <a:off x="2021346" y="899710"/>
                <a:ext cx="14711" cy="12576"/>
              </a:xfrm>
              <a:custGeom>
                <a:rect b="b" l="l" r="r" t="t"/>
                <a:pathLst>
                  <a:path extrusionOk="0" h="265" w="310">
                    <a:moveTo>
                      <a:pt x="1" y="1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43"/>
              <p:cNvSpPr/>
              <p:nvPr/>
            </p:nvSpPr>
            <p:spPr>
              <a:xfrm>
                <a:off x="2021346" y="899710"/>
                <a:ext cx="14711" cy="12576"/>
              </a:xfrm>
              <a:custGeom>
                <a:rect b="b" l="l" r="r" t="t"/>
                <a:pathLst>
                  <a:path extrusionOk="0" fill="none" h="265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43"/>
              <p:cNvSpPr/>
              <p:nvPr/>
            </p:nvSpPr>
            <p:spPr>
              <a:xfrm>
                <a:off x="766382" y="1154869"/>
                <a:ext cx="1255042" cy="12623"/>
              </a:xfrm>
              <a:custGeom>
                <a:rect b="b" l="l" r="r" t="t"/>
                <a:pathLst>
                  <a:path extrusionOk="0" h="266" w="26447">
                    <a:moveTo>
                      <a:pt x="0" y="1"/>
                    </a:move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  <a:close/>
                    <a:moveTo>
                      <a:pt x="5378" y="1"/>
                    </a:moveTo>
                    <a:lnTo>
                      <a:pt x="5378" y="265"/>
                    </a:lnTo>
                    <a:lnTo>
                      <a:pt x="10491" y="265"/>
                    </a:lnTo>
                    <a:lnTo>
                      <a:pt x="10491" y="1"/>
                    </a:lnTo>
                    <a:close/>
                    <a:moveTo>
                      <a:pt x="10755" y="1"/>
                    </a:moveTo>
                    <a:lnTo>
                      <a:pt x="10755" y="265"/>
                    </a:lnTo>
                    <a:lnTo>
                      <a:pt x="15868" y="265"/>
                    </a:lnTo>
                    <a:lnTo>
                      <a:pt x="15868" y="1"/>
                    </a:lnTo>
                    <a:close/>
                    <a:moveTo>
                      <a:pt x="16133" y="1"/>
                    </a:moveTo>
                    <a:lnTo>
                      <a:pt x="16133" y="265"/>
                    </a:lnTo>
                    <a:lnTo>
                      <a:pt x="21246" y="265"/>
                    </a:lnTo>
                    <a:lnTo>
                      <a:pt x="21246" y="1"/>
                    </a:lnTo>
                    <a:close/>
                    <a:moveTo>
                      <a:pt x="21510" y="1"/>
                    </a:moveTo>
                    <a:lnTo>
                      <a:pt x="21510" y="265"/>
                    </a:lnTo>
                    <a:lnTo>
                      <a:pt x="26447" y="265"/>
                    </a:lnTo>
                    <a:lnTo>
                      <a:pt x="26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43"/>
              <p:cNvSpPr/>
              <p:nvPr/>
            </p:nvSpPr>
            <p:spPr>
              <a:xfrm>
                <a:off x="766382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43"/>
              <p:cNvSpPr/>
              <p:nvPr/>
            </p:nvSpPr>
            <p:spPr>
              <a:xfrm>
                <a:off x="1021541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43"/>
              <p:cNvSpPr/>
              <p:nvPr/>
            </p:nvSpPr>
            <p:spPr>
              <a:xfrm>
                <a:off x="1276748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3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5113" y="265"/>
                    </a:lnTo>
                    <a:lnTo>
                      <a:pt x="511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3"/>
              <p:cNvSpPr/>
              <p:nvPr/>
            </p:nvSpPr>
            <p:spPr>
              <a:xfrm>
                <a:off x="1531907" y="1154869"/>
                <a:ext cx="242685" cy="12623"/>
              </a:xfrm>
              <a:custGeom>
                <a:rect b="b" l="l" r="r" t="t"/>
                <a:pathLst>
                  <a:path extrusionOk="0" fill="none" h="266" w="5114">
                    <a:moveTo>
                      <a:pt x="5114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5114" y="265"/>
                    </a:lnTo>
                    <a:lnTo>
                      <a:pt x="511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43"/>
              <p:cNvSpPr/>
              <p:nvPr/>
            </p:nvSpPr>
            <p:spPr>
              <a:xfrm>
                <a:off x="1787067" y="1154869"/>
                <a:ext cx="234333" cy="12623"/>
              </a:xfrm>
              <a:custGeom>
                <a:rect b="b" l="l" r="r" t="t"/>
                <a:pathLst>
                  <a:path extrusionOk="0" fill="none" h="266" w="4938">
                    <a:moveTo>
                      <a:pt x="4938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4938" y="265"/>
                    </a:lnTo>
                    <a:lnTo>
                      <a:pt x="493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43"/>
              <p:cNvSpPr/>
              <p:nvPr/>
            </p:nvSpPr>
            <p:spPr>
              <a:xfrm>
                <a:off x="753854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43"/>
              <p:cNvSpPr/>
              <p:nvPr/>
            </p:nvSpPr>
            <p:spPr>
              <a:xfrm>
                <a:off x="753854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4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4" y="265"/>
                    </a:lnTo>
                    <a:lnTo>
                      <a:pt x="26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43"/>
              <p:cNvSpPr/>
              <p:nvPr/>
            </p:nvSpPr>
            <p:spPr>
              <a:xfrm>
                <a:off x="1009014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43"/>
              <p:cNvSpPr/>
              <p:nvPr/>
            </p:nvSpPr>
            <p:spPr>
              <a:xfrm>
                <a:off x="1009014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43"/>
              <p:cNvSpPr/>
              <p:nvPr/>
            </p:nvSpPr>
            <p:spPr>
              <a:xfrm>
                <a:off x="1264173" y="1154869"/>
                <a:ext cx="12623" cy="12623"/>
              </a:xfrm>
              <a:custGeom>
                <a:rect b="b" l="l" r="r" t="t"/>
                <a:pathLst>
                  <a:path extrusionOk="0" h="266" w="266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43"/>
              <p:cNvSpPr/>
              <p:nvPr/>
            </p:nvSpPr>
            <p:spPr>
              <a:xfrm>
                <a:off x="1264173" y="1154869"/>
                <a:ext cx="12623" cy="12623"/>
              </a:xfrm>
              <a:custGeom>
                <a:rect b="b" l="l" r="r" t="t"/>
                <a:pathLst>
                  <a:path extrusionOk="0" fill="none" h="266" w="266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43"/>
              <p:cNvSpPr/>
              <p:nvPr/>
            </p:nvSpPr>
            <p:spPr>
              <a:xfrm>
                <a:off x="1519380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0" y="1"/>
                    </a:move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43"/>
              <p:cNvSpPr/>
              <p:nvPr/>
            </p:nvSpPr>
            <p:spPr>
              <a:xfrm>
                <a:off x="1519380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0" y="1"/>
                    </a:lnTo>
                    <a:lnTo>
                      <a:pt x="0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43"/>
              <p:cNvSpPr/>
              <p:nvPr/>
            </p:nvSpPr>
            <p:spPr>
              <a:xfrm>
                <a:off x="1774539" y="1154869"/>
                <a:ext cx="12576" cy="12623"/>
              </a:xfrm>
              <a:custGeom>
                <a:rect b="b" l="l" r="r" t="t"/>
                <a:pathLst>
                  <a:path extrusionOk="0" h="266" w="265">
                    <a:moveTo>
                      <a:pt x="1" y="1"/>
                    </a:move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43"/>
              <p:cNvSpPr/>
              <p:nvPr/>
            </p:nvSpPr>
            <p:spPr>
              <a:xfrm>
                <a:off x="1774539" y="1154869"/>
                <a:ext cx="12576" cy="12623"/>
              </a:xfrm>
              <a:custGeom>
                <a:rect b="b" l="l" r="r" t="t"/>
                <a:pathLst>
                  <a:path extrusionOk="0" fill="none" h="266" w="265">
                    <a:moveTo>
                      <a:pt x="265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265" y="265"/>
                    </a:lnTo>
                    <a:lnTo>
                      <a:pt x="2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43"/>
              <p:cNvSpPr/>
              <p:nvPr/>
            </p:nvSpPr>
            <p:spPr>
              <a:xfrm>
                <a:off x="2021346" y="1154869"/>
                <a:ext cx="14711" cy="12623"/>
              </a:xfrm>
              <a:custGeom>
                <a:rect b="b" l="l" r="r" t="t"/>
                <a:pathLst>
                  <a:path extrusionOk="0" h="266" w="310">
                    <a:moveTo>
                      <a:pt x="1" y="1"/>
                    </a:move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43"/>
              <p:cNvSpPr/>
              <p:nvPr/>
            </p:nvSpPr>
            <p:spPr>
              <a:xfrm>
                <a:off x="2021346" y="1154869"/>
                <a:ext cx="14711" cy="12623"/>
              </a:xfrm>
              <a:custGeom>
                <a:rect b="b" l="l" r="r" t="t"/>
                <a:pathLst>
                  <a:path extrusionOk="0" fill="none" h="266" w="310">
                    <a:moveTo>
                      <a:pt x="309" y="1"/>
                    </a:moveTo>
                    <a:lnTo>
                      <a:pt x="1" y="1"/>
                    </a:lnTo>
                    <a:lnTo>
                      <a:pt x="1" y="265"/>
                    </a:lnTo>
                    <a:lnTo>
                      <a:pt x="309" y="265"/>
                    </a:lnTo>
                    <a:lnTo>
                      <a:pt x="30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92" name="Google Shape;1592;p43"/>
              <p:cNvGrpSpPr/>
              <p:nvPr/>
            </p:nvGrpSpPr>
            <p:grpSpPr>
              <a:xfrm>
                <a:off x="712000" y="1117240"/>
                <a:ext cx="89975" cy="87887"/>
                <a:chOff x="712000" y="1621340"/>
                <a:chExt cx="89975" cy="87887"/>
              </a:xfrm>
            </p:grpSpPr>
            <p:sp>
              <p:nvSpPr>
                <p:cNvPr id="1593" name="Google Shape;1593;p43"/>
                <p:cNvSpPr/>
                <p:nvPr/>
              </p:nvSpPr>
              <p:spPr>
                <a:xfrm>
                  <a:off x="755942" y="1658971"/>
                  <a:ext cx="10488" cy="12576"/>
                </a:xfrm>
                <a:custGeom>
                  <a:rect b="b" l="l" r="r" t="t"/>
                  <a:pathLst>
                    <a:path extrusionOk="0" h="265" w="221">
                      <a:moveTo>
                        <a:pt x="0" y="0"/>
                      </a:moveTo>
                      <a:lnTo>
                        <a:pt x="0" y="265"/>
                      </a:lnTo>
                      <a:lnTo>
                        <a:pt x="220" y="265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4" name="Google Shape;1594;p43"/>
                <p:cNvSpPr/>
                <p:nvPr/>
              </p:nvSpPr>
              <p:spPr>
                <a:xfrm>
                  <a:off x="755942" y="1658971"/>
                  <a:ext cx="10488" cy="12576"/>
                </a:xfrm>
                <a:custGeom>
                  <a:rect b="b" l="l" r="r" t="t"/>
                  <a:pathLst>
                    <a:path extrusionOk="0" fill="none" h="265" w="221">
                      <a:moveTo>
                        <a:pt x="220" y="0"/>
                      </a:moveTo>
                      <a:lnTo>
                        <a:pt x="0" y="0"/>
                      </a:lnTo>
                      <a:lnTo>
                        <a:pt x="0" y="265"/>
                      </a:lnTo>
                      <a:lnTo>
                        <a:pt x="220" y="265"/>
                      </a:lnTo>
                      <a:lnTo>
                        <a:pt x="220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5" name="Google Shape;1595;p43"/>
                <p:cNvSpPr/>
                <p:nvPr/>
              </p:nvSpPr>
              <p:spPr>
                <a:xfrm>
                  <a:off x="753831" y="1621340"/>
                  <a:ext cx="12623" cy="87887"/>
                </a:xfrm>
                <a:custGeom>
                  <a:rect b="b" l="l" r="r" t="t"/>
                  <a:pathLst>
                    <a:path extrusionOk="0" h="1852" w="266">
                      <a:moveTo>
                        <a:pt x="1" y="0"/>
                      </a:moveTo>
                      <a:lnTo>
                        <a:pt x="1" y="1851"/>
                      </a:lnTo>
                      <a:lnTo>
                        <a:pt x="265" y="1851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6" name="Google Shape;1596;p43"/>
                <p:cNvSpPr/>
                <p:nvPr/>
              </p:nvSpPr>
              <p:spPr>
                <a:xfrm>
                  <a:off x="712000" y="1658971"/>
                  <a:ext cx="89975" cy="12576"/>
                </a:xfrm>
                <a:custGeom>
                  <a:rect b="b" l="l" r="r" t="t"/>
                  <a:pathLst>
                    <a:path extrusionOk="0" h="265" w="1896">
                      <a:moveTo>
                        <a:pt x="1" y="0"/>
                      </a:moveTo>
                      <a:lnTo>
                        <a:pt x="1" y="265"/>
                      </a:lnTo>
                      <a:lnTo>
                        <a:pt x="1896" y="265"/>
                      </a:lnTo>
                      <a:lnTo>
                        <a:pt x="18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97" name="Google Shape;1597;p43"/>
              <p:cNvGrpSpPr/>
              <p:nvPr/>
            </p:nvGrpSpPr>
            <p:grpSpPr>
              <a:xfrm>
                <a:off x="1983715" y="1117240"/>
                <a:ext cx="89975" cy="87887"/>
                <a:chOff x="1983715" y="1621340"/>
                <a:chExt cx="89975" cy="87887"/>
              </a:xfrm>
            </p:grpSpPr>
            <p:sp>
              <p:nvSpPr>
                <p:cNvPr id="1598" name="Google Shape;1598;p43"/>
                <p:cNvSpPr/>
                <p:nvPr/>
              </p:nvSpPr>
              <p:spPr>
                <a:xfrm>
                  <a:off x="2021346" y="1658971"/>
                  <a:ext cx="12623" cy="10488"/>
                </a:xfrm>
                <a:custGeom>
                  <a:rect b="b" l="l" r="r" t="t"/>
                  <a:pathLst>
                    <a:path extrusionOk="0" h="221" w="266">
                      <a:moveTo>
                        <a:pt x="1" y="0"/>
                      </a:moveTo>
                      <a:lnTo>
                        <a:pt x="1" y="221"/>
                      </a:lnTo>
                      <a:lnTo>
                        <a:pt x="265" y="221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9" name="Google Shape;1599;p43"/>
                <p:cNvSpPr/>
                <p:nvPr/>
              </p:nvSpPr>
              <p:spPr>
                <a:xfrm>
                  <a:off x="2021346" y="1658971"/>
                  <a:ext cx="12623" cy="10488"/>
                </a:xfrm>
                <a:custGeom>
                  <a:rect b="b" l="l" r="r" t="t"/>
                  <a:pathLst>
                    <a:path extrusionOk="0" fill="none" h="221" w="266">
                      <a:moveTo>
                        <a:pt x="265" y="0"/>
                      </a:moveTo>
                      <a:lnTo>
                        <a:pt x="1" y="0"/>
                      </a:lnTo>
                      <a:lnTo>
                        <a:pt x="1" y="221"/>
                      </a:lnTo>
                      <a:lnTo>
                        <a:pt x="265" y="221"/>
                      </a:lnTo>
                      <a:lnTo>
                        <a:pt x="265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0" name="Google Shape;1600;p43"/>
                <p:cNvSpPr/>
                <p:nvPr/>
              </p:nvSpPr>
              <p:spPr>
                <a:xfrm>
                  <a:off x="2021346" y="1621340"/>
                  <a:ext cx="14711" cy="87887"/>
                </a:xfrm>
                <a:custGeom>
                  <a:rect b="b" l="l" r="r" t="t"/>
                  <a:pathLst>
                    <a:path extrusionOk="0" h="1852" w="310">
                      <a:moveTo>
                        <a:pt x="1" y="0"/>
                      </a:moveTo>
                      <a:lnTo>
                        <a:pt x="1" y="1851"/>
                      </a:lnTo>
                      <a:lnTo>
                        <a:pt x="309" y="185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1" name="Google Shape;1601;p43"/>
                <p:cNvSpPr/>
                <p:nvPr/>
              </p:nvSpPr>
              <p:spPr>
                <a:xfrm>
                  <a:off x="1983715" y="1658971"/>
                  <a:ext cx="89975" cy="12576"/>
                </a:xfrm>
                <a:custGeom>
                  <a:rect b="b" l="l" r="r" t="t"/>
                  <a:pathLst>
                    <a:path extrusionOk="0" h="265" w="1896">
                      <a:moveTo>
                        <a:pt x="0" y="0"/>
                      </a:moveTo>
                      <a:lnTo>
                        <a:pt x="0" y="265"/>
                      </a:lnTo>
                      <a:lnTo>
                        <a:pt x="1896" y="265"/>
                      </a:lnTo>
                      <a:lnTo>
                        <a:pt x="18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02" name="Google Shape;1602;p43"/>
              <p:cNvSpPr/>
              <p:nvPr/>
            </p:nvSpPr>
            <p:spPr>
              <a:xfrm>
                <a:off x="753831" y="376825"/>
                <a:ext cx="12623" cy="87887"/>
              </a:xfrm>
              <a:custGeom>
                <a:rect b="b" l="l" r="r" t="t"/>
                <a:pathLst>
                  <a:path extrusionOk="0" h="1852" w="266">
                    <a:moveTo>
                      <a:pt x="1" y="0"/>
                    </a:moveTo>
                    <a:lnTo>
                      <a:pt x="1" y="1852"/>
                    </a:lnTo>
                    <a:lnTo>
                      <a:pt x="265" y="185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43"/>
              <p:cNvSpPr/>
              <p:nvPr/>
            </p:nvSpPr>
            <p:spPr>
              <a:xfrm>
                <a:off x="712000" y="414456"/>
                <a:ext cx="89975" cy="12623"/>
              </a:xfrm>
              <a:custGeom>
                <a:rect b="b" l="l" r="r" t="t"/>
                <a:pathLst>
                  <a:path extrusionOk="0" h="266" w="1896">
                    <a:moveTo>
                      <a:pt x="1" y="1"/>
                    </a:moveTo>
                    <a:lnTo>
                      <a:pt x="1" y="265"/>
                    </a:lnTo>
                    <a:lnTo>
                      <a:pt x="1896" y="265"/>
                    </a:lnTo>
                    <a:lnTo>
                      <a:pt x="1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43"/>
              <p:cNvSpPr/>
              <p:nvPr/>
            </p:nvSpPr>
            <p:spPr>
              <a:xfrm>
                <a:off x="2021346" y="376825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2"/>
                    </a:lnTo>
                    <a:lnTo>
                      <a:pt x="309" y="1852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43"/>
              <p:cNvSpPr/>
              <p:nvPr/>
            </p:nvSpPr>
            <p:spPr>
              <a:xfrm>
                <a:off x="1983715" y="414456"/>
                <a:ext cx="89975" cy="12623"/>
              </a:xfrm>
              <a:custGeom>
                <a:rect b="b" l="l" r="r" t="t"/>
                <a:pathLst>
                  <a:path extrusionOk="0" h="266" w="1896">
                    <a:moveTo>
                      <a:pt x="0" y="1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6" name="Google Shape;1606;p43"/>
            <p:cNvGrpSpPr/>
            <p:nvPr/>
          </p:nvGrpSpPr>
          <p:grpSpPr>
            <a:xfrm>
              <a:off x="1205705" y="776277"/>
              <a:ext cx="569922" cy="557039"/>
              <a:chOff x="712005" y="384639"/>
              <a:chExt cx="569922" cy="557039"/>
            </a:xfrm>
          </p:grpSpPr>
          <p:grpSp>
            <p:nvGrpSpPr>
              <p:cNvPr id="1607" name="Google Shape;1607;p43"/>
              <p:cNvGrpSpPr/>
              <p:nvPr/>
            </p:nvGrpSpPr>
            <p:grpSpPr>
              <a:xfrm>
                <a:off x="712005" y="384639"/>
                <a:ext cx="497703" cy="483698"/>
                <a:chOff x="794331" y="401591"/>
                <a:chExt cx="516235" cy="501709"/>
              </a:xfrm>
            </p:grpSpPr>
            <p:sp>
              <p:nvSpPr>
                <p:cNvPr id="1608" name="Google Shape;1608;p43"/>
                <p:cNvSpPr/>
                <p:nvPr/>
              </p:nvSpPr>
              <p:spPr>
                <a:xfrm>
                  <a:off x="794331" y="401591"/>
                  <a:ext cx="516235" cy="501709"/>
                </a:xfrm>
                <a:custGeom>
                  <a:rect b="b" l="l" r="r" t="t"/>
                  <a:pathLst>
                    <a:path extrusionOk="0" h="22761" w="23420">
                      <a:moveTo>
                        <a:pt x="1" y="1"/>
                      </a:moveTo>
                      <a:lnTo>
                        <a:pt x="1" y="22761"/>
                      </a:lnTo>
                      <a:lnTo>
                        <a:pt x="23420" y="22761"/>
                      </a:lnTo>
                      <a:lnTo>
                        <a:pt x="2342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9" name="Google Shape;1609;p43"/>
                <p:cNvSpPr/>
                <p:nvPr/>
              </p:nvSpPr>
              <p:spPr>
                <a:xfrm>
                  <a:off x="826447" y="497189"/>
                  <a:ext cx="452004" cy="373995"/>
                </a:xfrm>
                <a:custGeom>
                  <a:rect b="b" l="l" r="r" t="t"/>
                  <a:pathLst>
                    <a:path extrusionOk="0" h="16967" w="20506">
                      <a:moveTo>
                        <a:pt x="1" y="1"/>
                      </a:moveTo>
                      <a:lnTo>
                        <a:pt x="1" y="16967"/>
                      </a:lnTo>
                      <a:lnTo>
                        <a:pt x="20506" y="16967"/>
                      </a:lnTo>
                      <a:lnTo>
                        <a:pt x="20506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0" name="Google Shape;1610;p43"/>
                <p:cNvSpPr/>
                <p:nvPr/>
              </p:nvSpPr>
              <p:spPr>
                <a:xfrm>
                  <a:off x="1168304" y="449026"/>
                  <a:ext cx="20676" cy="3064"/>
                </a:xfrm>
                <a:custGeom>
                  <a:rect b="b" l="l" r="r" t="t"/>
                  <a:pathLst>
                    <a:path extrusionOk="0" h="139" w="938">
                      <a:moveTo>
                        <a:pt x="1" y="0"/>
                      </a:moveTo>
                      <a:lnTo>
                        <a:pt x="1" y="139"/>
                      </a:lnTo>
                      <a:lnTo>
                        <a:pt x="937" y="139"/>
                      </a:lnTo>
                      <a:lnTo>
                        <a:pt x="93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1" name="Google Shape;1611;p43"/>
                <p:cNvSpPr/>
                <p:nvPr/>
              </p:nvSpPr>
              <p:spPr>
                <a:xfrm>
                  <a:off x="1253961" y="442127"/>
                  <a:ext cx="16091" cy="16091"/>
                </a:xfrm>
                <a:custGeom>
                  <a:rect b="b" l="l" r="r" t="t"/>
                  <a:pathLst>
                    <a:path extrusionOk="0" h="730" w="730">
                      <a:moveTo>
                        <a:pt x="660" y="1"/>
                      </a:moveTo>
                      <a:lnTo>
                        <a:pt x="0" y="660"/>
                      </a:lnTo>
                      <a:lnTo>
                        <a:pt x="105" y="729"/>
                      </a:lnTo>
                      <a:lnTo>
                        <a:pt x="729" y="105"/>
                      </a:lnTo>
                      <a:lnTo>
                        <a:pt x="6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2" name="Google Shape;1612;p43"/>
                <p:cNvSpPr/>
                <p:nvPr/>
              </p:nvSpPr>
              <p:spPr>
                <a:xfrm>
                  <a:off x="1211132" y="441377"/>
                  <a:ext cx="18383" cy="17612"/>
                </a:xfrm>
                <a:custGeom>
                  <a:rect b="b" l="l" r="r" t="t"/>
                  <a:pathLst>
                    <a:path extrusionOk="0" h="799" w="834">
                      <a:moveTo>
                        <a:pt x="694" y="139"/>
                      </a:moveTo>
                      <a:lnTo>
                        <a:pt x="694" y="659"/>
                      </a:lnTo>
                      <a:lnTo>
                        <a:pt x="139" y="659"/>
                      </a:lnTo>
                      <a:lnTo>
                        <a:pt x="139" y="139"/>
                      </a:lnTo>
                      <a:close/>
                      <a:moveTo>
                        <a:pt x="1" y="0"/>
                      </a:moveTo>
                      <a:lnTo>
                        <a:pt x="1" y="798"/>
                      </a:lnTo>
                      <a:lnTo>
                        <a:pt x="833" y="798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13" name="Google Shape;1613;p43"/>
              <p:cNvGrpSpPr/>
              <p:nvPr/>
            </p:nvGrpSpPr>
            <p:grpSpPr>
              <a:xfrm>
                <a:off x="1057682" y="538173"/>
                <a:ext cx="224245" cy="403505"/>
                <a:chOff x="8063823" y="2506947"/>
                <a:chExt cx="198009" cy="356296"/>
              </a:xfrm>
            </p:grpSpPr>
            <p:sp>
              <p:nvSpPr>
                <p:cNvPr id="1614" name="Google Shape;1614;p43"/>
                <p:cNvSpPr/>
                <p:nvPr/>
              </p:nvSpPr>
              <p:spPr>
                <a:xfrm>
                  <a:off x="8063823" y="2506947"/>
                  <a:ext cx="198009" cy="39628"/>
                </a:xfrm>
                <a:custGeom>
                  <a:rect b="b" l="l" r="r" t="t"/>
                  <a:pathLst>
                    <a:path extrusionOk="0" h="903" w="4512">
                      <a:moveTo>
                        <a:pt x="1" y="0"/>
                      </a:moveTo>
                      <a:lnTo>
                        <a:pt x="1" y="902"/>
                      </a:lnTo>
                      <a:lnTo>
                        <a:pt x="4511" y="902"/>
                      </a:lnTo>
                      <a:lnTo>
                        <a:pt x="45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5" name="Google Shape;1615;p43"/>
                <p:cNvSpPr/>
                <p:nvPr/>
              </p:nvSpPr>
              <p:spPr>
                <a:xfrm>
                  <a:off x="8063823" y="2823615"/>
                  <a:ext cx="198009" cy="39628"/>
                </a:xfrm>
                <a:custGeom>
                  <a:rect b="b" l="l" r="r" t="t"/>
                  <a:pathLst>
                    <a:path extrusionOk="0" h="903" w="4512">
                      <a:moveTo>
                        <a:pt x="1" y="1"/>
                      </a:moveTo>
                      <a:lnTo>
                        <a:pt x="1" y="903"/>
                      </a:lnTo>
                      <a:lnTo>
                        <a:pt x="4511" y="903"/>
                      </a:lnTo>
                      <a:lnTo>
                        <a:pt x="45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6" name="Google Shape;1616;p43"/>
                <p:cNvSpPr/>
                <p:nvPr/>
              </p:nvSpPr>
              <p:spPr>
                <a:xfrm>
                  <a:off x="8082122" y="2546531"/>
                  <a:ext cx="159917" cy="275642"/>
                </a:xfrm>
                <a:custGeom>
                  <a:rect b="b" l="l" r="r" t="t"/>
                  <a:pathLst>
                    <a:path extrusionOk="0" h="6281" w="3644">
                      <a:moveTo>
                        <a:pt x="0" y="0"/>
                      </a:moveTo>
                      <a:lnTo>
                        <a:pt x="0" y="1735"/>
                      </a:lnTo>
                      <a:lnTo>
                        <a:pt x="1214" y="2915"/>
                      </a:lnTo>
                      <a:lnTo>
                        <a:pt x="1214" y="3366"/>
                      </a:lnTo>
                      <a:lnTo>
                        <a:pt x="0" y="4511"/>
                      </a:lnTo>
                      <a:lnTo>
                        <a:pt x="0" y="6280"/>
                      </a:lnTo>
                      <a:lnTo>
                        <a:pt x="3643" y="6280"/>
                      </a:lnTo>
                      <a:lnTo>
                        <a:pt x="3643" y="4511"/>
                      </a:lnTo>
                      <a:lnTo>
                        <a:pt x="2463" y="3366"/>
                      </a:lnTo>
                      <a:lnTo>
                        <a:pt x="2463" y="2915"/>
                      </a:lnTo>
                      <a:lnTo>
                        <a:pt x="3643" y="1735"/>
                      </a:lnTo>
                      <a:lnTo>
                        <a:pt x="364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7" name="Google Shape;1617;p43"/>
                <p:cNvSpPr/>
                <p:nvPr/>
              </p:nvSpPr>
              <p:spPr>
                <a:xfrm>
                  <a:off x="8086686" y="2756648"/>
                  <a:ext cx="152281" cy="65520"/>
                </a:xfrm>
                <a:custGeom>
                  <a:rect b="b" l="l" r="r" t="t"/>
                  <a:pathLst>
                    <a:path extrusionOk="0" h="1493" w="3470">
                      <a:moveTo>
                        <a:pt x="1527" y="0"/>
                      </a:moveTo>
                      <a:lnTo>
                        <a:pt x="0" y="1492"/>
                      </a:lnTo>
                      <a:lnTo>
                        <a:pt x="3470" y="1492"/>
                      </a:lnTo>
                      <a:lnTo>
                        <a:pt x="19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8" name="Google Shape;1618;p43"/>
                <p:cNvSpPr/>
                <p:nvPr/>
              </p:nvSpPr>
              <p:spPr>
                <a:xfrm>
                  <a:off x="8086686" y="2756648"/>
                  <a:ext cx="152281" cy="65520"/>
                </a:xfrm>
                <a:custGeom>
                  <a:rect b="b" l="l" r="r" t="t"/>
                  <a:pathLst>
                    <a:path extrusionOk="0" fill="none" h="1493" w="3470">
                      <a:moveTo>
                        <a:pt x="1527" y="0"/>
                      </a:moveTo>
                      <a:lnTo>
                        <a:pt x="0" y="1492"/>
                      </a:lnTo>
                      <a:lnTo>
                        <a:pt x="3470" y="1492"/>
                      </a:lnTo>
                      <a:lnTo>
                        <a:pt x="1943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9" name="Google Shape;1619;p43"/>
                <p:cNvSpPr/>
                <p:nvPr/>
              </p:nvSpPr>
              <p:spPr>
                <a:xfrm>
                  <a:off x="8153654" y="2726192"/>
                  <a:ext cx="18344" cy="19836"/>
                </a:xfrm>
                <a:custGeom>
                  <a:rect b="b" l="l" r="r" t="t"/>
                  <a:pathLst>
                    <a:path extrusionOk="0" h="452" w="418">
                      <a:moveTo>
                        <a:pt x="1" y="0"/>
                      </a:moveTo>
                      <a:lnTo>
                        <a:pt x="1" y="451"/>
                      </a:lnTo>
                      <a:lnTo>
                        <a:pt x="417" y="451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0" name="Google Shape;1620;p43"/>
                <p:cNvSpPr/>
                <p:nvPr/>
              </p:nvSpPr>
              <p:spPr>
                <a:xfrm>
                  <a:off x="8153654" y="2698765"/>
                  <a:ext cx="18344" cy="19836"/>
                </a:xfrm>
                <a:custGeom>
                  <a:rect b="b" l="l" r="r" t="t"/>
                  <a:pathLst>
                    <a:path extrusionOk="0" h="452" w="418">
                      <a:moveTo>
                        <a:pt x="1" y="1"/>
                      </a:moveTo>
                      <a:lnTo>
                        <a:pt x="1" y="452"/>
                      </a:lnTo>
                      <a:lnTo>
                        <a:pt x="417" y="452"/>
                      </a:lnTo>
                      <a:lnTo>
                        <a:pt x="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1" name="Google Shape;1621;p43"/>
                <p:cNvSpPr/>
                <p:nvPr/>
              </p:nvSpPr>
              <p:spPr>
                <a:xfrm>
                  <a:off x="8124734" y="2628726"/>
                  <a:ext cx="74648" cy="27472"/>
                </a:xfrm>
                <a:custGeom>
                  <a:rect b="b" l="l" r="r" t="t"/>
                  <a:pathLst>
                    <a:path extrusionOk="0" h="626" w="1701">
                      <a:moveTo>
                        <a:pt x="1" y="1"/>
                      </a:moveTo>
                      <a:lnTo>
                        <a:pt x="660" y="625"/>
                      </a:lnTo>
                      <a:lnTo>
                        <a:pt x="1076" y="625"/>
                      </a:lnTo>
                      <a:lnTo>
                        <a:pt x="170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22" name="Google Shape;1622;p43"/>
            <p:cNvGrpSpPr/>
            <p:nvPr/>
          </p:nvGrpSpPr>
          <p:grpSpPr>
            <a:xfrm>
              <a:off x="2317090" y="1010853"/>
              <a:ext cx="89975" cy="87887"/>
              <a:chOff x="1983715" y="1621340"/>
              <a:chExt cx="89975" cy="87887"/>
            </a:xfrm>
          </p:grpSpPr>
          <p:sp>
            <p:nvSpPr>
              <p:cNvPr id="1623" name="Google Shape;1623;p43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43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43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43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7" name="Google Shape;1627;p43"/>
            <p:cNvGrpSpPr/>
            <p:nvPr/>
          </p:nvGrpSpPr>
          <p:grpSpPr>
            <a:xfrm>
              <a:off x="1622006" y="1623352"/>
              <a:ext cx="153704" cy="150119"/>
              <a:chOff x="1983715" y="1621340"/>
              <a:chExt cx="89975" cy="87887"/>
            </a:xfrm>
          </p:grpSpPr>
          <p:sp>
            <p:nvSpPr>
              <p:cNvPr id="1628" name="Google Shape;1628;p43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h="221" w="266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43"/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rect b="b" l="l" r="r" t="t"/>
                <a:pathLst>
                  <a:path extrusionOk="0" fill="none" h="221" w="266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rect b="b" l="l" r="r" t="t"/>
                <a:pathLst>
                  <a:path extrusionOk="0" h="1852" w="31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rect b="b" l="l" r="r" t="t"/>
                <a:pathLst>
                  <a:path extrusionOk="0" h="265" w="1896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32" name="Google Shape;1632;p43"/>
          <p:cNvSpPr txBox="1"/>
          <p:nvPr>
            <p:ph idx="2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1633" name="Google Shape;1633;p43"/>
          <p:cNvSpPr txBox="1"/>
          <p:nvPr>
            <p:ph idx="3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#492, 3543, 6541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44"/>
          <p:cNvGrpSpPr/>
          <p:nvPr/>
        </p:nvGrpSpPr>
        <p:grpSpPr>
          <a:xfrm rot="10800000">
            <a:off x="2306255" y="3812361"/>
            <a:ext cx="4575303" cy="387904"/>
            <a:chOff x="4171261" y="4165423"/>
            <a:chExt cx="4138299" cy="382134"/>
          </a:xfrm>
        </p:grpSpPr>
        <p:sp>
          <p:nvSpPr>
            <p:cNvPr id="1639" name="Google Shape;1639;p44"/>
            <p:cNvSpPr/>
            <p:nvPr/>
          </p:nvSpPr>
          <p:spPr>
            <a:xfrm>
              <a:off x="4171261" y="4165423"/>
              <a:ext cx="4104000" cy="3384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4205560" y="4209156"/>
              <a:ext cx="4104000" cy="338400"/>
            </a:xfrm>
            <a:prstGeom prst="rect">
              <a:avLst/>
            </a:prstGeom>
            <a:solidFill>
              <a:srgbClr val="B5B1A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1" name="Google Shape;1641;p44"/>
          <p:cNvSpPr txBox="1"/>
          <p:nvPr>
            <p:ph type="title"/>
          </p:nvPr>
        </p:nvSpPr>
        <p:spPr>
          <a:xfrm>
            <a:off x="1812412" y="2242350"/>
            <a:ext cx="5519100" cy="6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</a:t>
            </a:r>
            <a:endParaRPr/>
          </a:p>
        </p:txBody>
      </p:sp>
      <p:sp>
        <p:nvSpPr>
          <p:cNvPr id="1642" name="Google Shape;1642;p44"/>
          <p:cNvSpPr txBox="1"/>
          <p:nvPr>
            <p:ph idx="1" type="subTitle"/>
          </p:nvPr>
        </p:nvSpPr>
        <p:spPr>
          <a:xfrm>
            <a:off x="2270200" y="3723300"/>
            <a:ext cx="45330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subtitle if I had one</a:t>
            </a:r>
            <a:endParaRPr/>
          </a:p>
        </p:txBody>
      </p:sp>
      <p:sp>
        <p:nvSpPr>
          <p:cNvPr id="1643" name="Google Shape;1643;p44"/>
          <p:cNvSpPr txBox="1"/>
          <p:nvPr>
            <p:ph idx="2" type="title"/>
          </p:nvPr>
        </p:nvSpPr>
        <p:spPr>
          <a:xfrm>
            <a:off x="4019550" y="1012100"/>
            <a:ext cx="1104900" cy="100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44" name="Google Shape;1644;p44"/>
          <p:cNvSpPr/>
          <p:nvPr/>
        </p:nvSpPr>
        <p:spPr>
          <a:xfrm>
            <a:off x="2668937" y="2949376"/>
            <a:ext cx="3940535" cy="4710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Raleway;900"/>
              </a:rPr>
              <a:t>NAVIGATION</a:t>
            </a:r>
          </a:p>
        </p:txBody>
      </p:sp>
      <p:grpSp>
        <p:nvGrpSpPr>
          <p:cNvPr id="1645" name="Google Shape;1645;p44"/>
          <p:cNvGrpSpPr/>
          <p:nvPr/>
        </p:nvGrpSpPr>
        <p:grpSpPr>
          <a:xfrm>
            <a:off x="3961844" y="943192"/>
            <a:ext cx="1220312" cy="1123720"/>
            <a:chOff x="1087275" y="1394225"/>
            <a:chExt cx="906150" cy="834425"/>
          </a:xfrm>
        </p:grpSpPr>
        <p:sp>
          <p:nvSpPr>
            <p:cNvPr id="1646" name="Google Shape;1646;p44"/>
            <p:cNvSpPr/>
            <p:nvPr/>
          </p:nvSpPr>
          <p:spPr>
            <a:xfrm>
              <a:off x="1495050" y="1394225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1495050" y="21368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108727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1901625" y="1745250"/>
              <a:ext cx="91800" cy="91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0" name="Google Shape;1650;p44"/>
          <p:cNvSpPr txBox="1"/>
          <p:nvPr>
            <p:ph idx="3" type="subTitle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Titan Robotics Club</a:t>
            </a:r>
            <a:endParaRPr/>
          </a:p>
        </p:txBody>
      </p:sp>
      <p:sp>
        <p:nvSpPr>
          <p:cNvPr id="1651" name="Google Shape;1651;p44"/>
          <p:cNvSpPr txBox="1"/>
          <p:nvPr>
            <p:ph idx="4" type="subTitle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#492, 3543, 6541</a:t>
            </a:r>
            <a:endParaRPr/>
          </a:p>
        </p:txBody>
      </p:sp>
      <p:grpSp>
        <p:nvGrpSpPr>
          <p:cNvPr id="1652" name="Google Shape;1652;p44"/>
          <p:cNvGrpSpPr/>
          <p:nvPr/>
        </p:nvGrpSpPr>
        <p:grpSpPr>
          <a:xfrm>
            <a:off x="788197" y="3812354"/>
            <a:ext cx="739153" cy="733425"/>
            <a:chOff x="711997" y="3993954"/>
            <a:chExt cx="739153" cy="733425"/>
          </a:xfrm>
        </p:grpSpPr>
        <p:grpSp>
          <p:nvGrpSpPr>
            <p:cNvPr id="1653" name="Google Shape;1653;p44"/>
            <p:cNvGrpSpPr/>
            <p:nvPr/>
          </p:nvGrpSpPr>
          <p:grpSpPr>
            <a:xfrm>
              <a:off x="711997" y="3993954"/>
              <a:ext cx="605939" cy="733425"/>
              <a:chOff x="854872" y="593529"/>
              <a:chExt cx="605939" cy="733425"/>
            </a:xfrm>
          </p:grpSpPr>
          <p:grpSp>
            <p:nvGrpSpPr>
              <p:cNvPr id="1654" name="Google Shape;1654;p44"/>
              <p:cNvGrpSpPr/>
              <p:nvPr/>
            </p:nvGrpSpPr>
            <p:grpSpPr>
              <a:xfrm>
                <a:off x="854872" y="749504"/>
                <a:ext cx="444014" cy="577450"/>
                <a:chOff x="2255047" y="690567"/>
                <a:chExt cx="444014" cy="577450"/>
              </a:xfrm>
            </p:grpSpPr>
            <p:sp>
              <p:nvSpPr>
                <p:cNvPr id="1655" name="Google Shape;1655;p44"/>
                <p:cNvSpPr/>
                <p:nvPr/>
              </p:nvSpPr>
              <p:spPr>
                <a:xfrm>
                  <a:off x="2255047" y="690567"/>
                  <a:ext cx="444011" cy="577450"/>
                </a:xfrm>
                <a:custGeom>
                  <a:rect b="b" l="l" r="r" t="t"/>
                  <a:pathLst>
                    <a:path extrusionOk="0" h="17418" w="13393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6" name="Google Shape;1656;p44"/>
                <p:cNvSpPr/>
                <p:nvPr/>
              </p:nvSpPr>
              <p:spPr>
                <a:xfrm>
                  <a:off x="2588630" y="690567"/>
                  <a:ext cx="110431" cy="138047"/>
                </a:xfrm>
                <a:custGeom>
                  <a:rect b="b" l="l" r="r" t="t"/>
                  <a:pathLst>
                    <a:path extrusionOk="0" h="4164" w="3331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657" name="Google Shape;1657;p44"/>
                <p:cNvCxnSpPr/>
                <p:nvPr/>
              </p:nvCxnSpPr>
              <p:spPr>
                <a:xfrm>
                  <a:off x="2320463" y="924475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8" name="Google Shape;1658;p44"/>
                <p:cNvCxnSpPr/>
                <p:nvPr/>
              </p:nvCxnSpPr>
              <p:spPr>
                <a:xfrm>
                  <a:off x="2320463" y="97930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9" name="Google Shape;1659;p44"/>
                <p:cNvCxnSpPr/>
                <p:nvPr/>
              </p:nvCxnSpPr>
              <p:spPr>
                <a:xfrm>
                  <a:off x="2320463" y="103155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60" name="Google Shape;1660;p44"/>
              <p:cNvGrpSpPr/>
              <p:nvPr/>
            </p:nvGrpSpPr>
            <p:grpSpPr>
              <a:xfrm>
                <a:off x="935835" y="671517"/>
                <a:ext cx="444014" cy="577450"/>
                <a:chOff x="2255047" y="690567"/>
                <a:chExt cx="444014" cy="577450"/>
              </a:xfrm>
            </p:grpSpPr>
            <p:sp>
              <p:nvSpPr>
                <p:cNvPr id="1661" name="Google Shape;1661;p44"/>
                <p:cNvSpPr/>
                <p:nvPr/>
              </p:nvSpPr>
              <p:spPr>
                <a:xfrm>
                  <a:off x="2255047" y="690567"/>
                  <a:ext cx="444011" cy="577450"/>
                </a:xfrm>
                <a:custGeom>
                  <a:rect b="b" l="l" r="r" t="t"/>
                  <a:pathLst>
                    <a:path extrusionOk="0" h="17418" w="13393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2" name="Google Shape;1662;p44"/>
                <p:cNvSpPr/>
                <p:nvPr/>
              </p:nvSpPr>
              <p:spPr>
                <a:xfrm>
                  <a:off x="2588630" y="690567"/>
                  <a:ext cx="110431" cy="138047"/>
                </a:xfrm>
                <a:custGeom>
                  <a:rect b="b" l="l" r="r" t="t"/>
                  <a:pathLst>
                    <a:path extrusionOk="0" h="4164" w="3331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663" name="Google Shape;1663;p44"/>
                <p:cNvCxnSpPr/>
                <p:nvPr/>
              </p:nvCxnSpPr>
              <p:spPr>
                <a:xfrm>
                  <a:off x="2320463" y="924475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4" name="Google Shape;1664;p44"/>
                <p:cNvCxnSpPr/>
                <p:nvPr/>
              </p:nvCxnSpPr>
              <p:spPr>
                <a:xfrm>
                  <a:off x="2320463" y="97930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5" name="Google Shape;1665;p44"/>
                <p:cNvCxnSpPr/>
                <p:nvPr/>
              </p:nvCxnSpPr>
              <p:spPr>
                <a:xfrm>
                  <a:off x="2320463" y="103155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66" name="Google Shape;1666;p44"/>
              <p:cNvGrpSpPr/>
              <p:nvPr/>
            </p:nvGrpSpPr>
            <p:grpSpPr>
              <a:xfrm>
                <a:off x="1016797" y="593529"/>
                <a:ext cx="444014" cy="577450"/>
                <a:chOff x="2255047" y="690567"/>
                <a:chExt cx="444014" cy="577450"/>
              </a:xfrm>
            </p:grpSpPr>
            <p:sp>
              <p:nvSpPr>
                <p:cNvPr id="1667" name="Google Shape;1667;p44"/>
                <p:cNvSpPr/>
                <p:nvPr/>
              </p:nvSpPr>
              <p:spPr>
                <a:xfrm>
                  <a:off x="2255047" y="690567"/>
                  <a:ext cx="444011" cy="577450"/>
                </a:xfrm>
                <a:custGeom>
                  <a:rect b="b" l="l" r="r" t="t"/>
                  <a:pathLst>
                    <a:path extrusionOk="0" h="17418" w="13393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8" name="Google Shape;1668;p44"/>
                <p:cNvSpPr/>
                <p:nvPr/>
              </p:nvSpPr>
              <p:spPr>
                <a:xfrm>
                  <a:off x="2588630" y="690567"/>
                  <a:ext cx="110431" cy="138047"/>
                </a:xfrm>
                <a:custGeom>
                  <a:rect b="b" l="l" r="r" t="t"/>
                  <a:pathLst>
                    <a:path extrusionOk="0" h="4164" w="3331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669" name="Google Shape;1669;p44"/>
                <p:cNvCxnSpPr/>
                <p:nvPr/>
              </p:nvCxnSpPr>
              <p:spPr>
                <a:xfrm>
                  <a:off x="2320463" y="924475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0" name="Google Shape;1670;p44"/>
                <p:cNvCxnSpPr/>
                <p:nvPr/>
              </p:nvCxnSpPr>
              <p:spPr>
                <a:xfrm>
                  <a:off x="2320463" y="97930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1" name="Google Shape;1671;p44"/>
                <p:cNvCxnSpPr/>
                <p:nvPr/>
              </p:nvCxnSpPr>
              <p:spPr>
                <a:xfrm>
                  <a:off x="2320463" y="1031550"/>
                  <a:ext cx="3132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672" name="Google Shape;1672;p44"/>
            <p:cNvGrpSpPr/>
            <p:nvPr/>
          </p:nvGrpSpPr>
          <p:grpSpPr>
            <a:xfrm>
              <a:off x="1205750" y="4359925"/>
              <a:ext cx="245400" cy="245400"/>
              <a:chOff x="904875" y="1114425"/>
              <a:chExt cx="245400" cy="245400"/>
            </a:xfrm>
          </p:grpSpPr>
          <p:sp>
            <p:nvSpPr>
              <p:cNvPr id="1673" name="Google Shape;1673;p44"/>
              <p:cNvSpPr/>
              <p:nvPr/>
            </p:nvSpPr>
            <p:spPr>
              <a:xfrm>
                <a:off x="904875" y="1114425"/>
                <a:ext cx="245400" cy="2454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44"/>
              <p:cNvSpPr/>
              <p:nvPr/>
            </p:nvSpPr>
            <p:spPr>
              <a:xfrm>
                <a:off x="981600" y="1196400"/>
                <a:ext cx="91950" cy="91100"/>
              </a:xfrm>
              <a:custGeom>
                <a:rect b="b" l="l" r="r" t="t"/>
                <a:pathLst>
                  <a:path extrusionOk="0" fill="none" h="3644" w="3678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" name="Google Shape;16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74" y="0"/>
            <a:ext cx="81280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45"/>
          <p:cNvSpPr/>
          <p:nvPr/>
        </p:nvSpPr>
        <p:spPr>
          <a:xfrm>
            <a:off x="510675" y="0"/>
            <a:ext cx="8128200" cy="783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1" name="Google Shape;1681;p45"/>
          <p:cNvSpPr/>
          <p:nvPr/>
        </p:nvSpPr>
        <p:spPr>
          <a:xfrm>
            <a:off x="510675" y="783600"/>
            <a:ext cx="1271400" cy="895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2" name="Google Shape;1682;p45"/>
          <p:cNvSpPr/>
          <p:nvPr/>
        </p:nvSpPr>
        <p:spPr>
          <a:xfrm>
            <a:off x="510675" y="1678800"/>
            <a:ext cx="1271400" cy="11841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3" name="Google Shape;1683;p45"/>
          <p:cNvSpPr/>
          <p:nvPr/>
        </p:nvSpPr>
        <p:spPr>
          <a:xfrm>
            <a:off x="510675" y="4310125"/>
            <a:ext cx="1271400" cy="151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4" name="Google Shape;1684;p45"/>
          <p:cNvSpPr/>
          <p:nvPr/>
        </p:nvSpPr>
        <p:spPr>
          <a:xfrm>
            <a:off x="1782075" y="783601"/>
            <a:ext cx="6851400" cy="41001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5" name="Google Shape;1685;p45"/>
          <p:cNvSpPr txBox="1"/>
          <p:nvPr/>
        </p:nvSpPr>
        <p:spPr>
          <a:xfrm>
            <a:off x="4081275" y="1645475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Recent Files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86" name="Google Shape;1686;p45"/>
          <p:cNvSpPr txBox="1"/>
          <p:nvPr/>
        </p:nvSpPr>
        <p:spPr>
          <a:xfrm>
            <a:off x="462975" y="2360563"/>
            <a:ext cx="136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Create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87" name="Google Shape;1687;p45"/>
          <p:cNvSpPr txBox="1"/>
          <p:nvPr/>
        </p:nvSpPr>
        <p:spPr>
          <a:xfrm>
            <a:off x="462975" y="783588"/>
            <a:ext cx="136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Project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88" name="Google Shape;1688;p45"/>
          <p:cNvSpPr txBox="1"/>
          <p:nvPr/>
        </p:nvSpPr>
        <p:spPr>
          <a:xfrm>
            <a:off x="5997875" y="307000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Ribbon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89" name="Google Shape;1689;p45"/>
          <p:cNvSpPr txBox="1"/>
          <p:nvPr/>
        </p:nvSpPr>
        <p:spPr>
          <a:xfrm>
            <a:off x="2221000" y="4158425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Tutorials (wow)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1690" name="Google Shape;1690;p45"/>
          <p:cNvCxnSpPr>
            <a:stCxn id="1689" idx="1"/>
          </p:cNvCxnSpPr>
          <p:nvPr/>
        </p:nvCxnSpPr>
        <p:spPr>
          <a:xfrm flipH="1">
            <a:off x="1771900" y="4344725"/>
            <a:ext cx="449100" cy="43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5" name="Google Shape;16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0"/>
            <a:ext cx="812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6" name="Google Shape;1696;p46"/>
          <p:cNvSpPr/>
          <p:nvPr/>
        </p:nvSpPr>
        <p:spPr>
          <a:xfrm>
            <a:off x="510675" y="0"/>
            <a:ext cx="8128200" cy="783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7" name="Google Shape;1697;p46"/>
          <p:cNvSpPr/>
          <p:nvPr/>
        </p:nvSpPr>
        <p:spPr>
          <a:xfrm>
            <a:off x="510675" y="783600"/>
            <a:ext cx="1271400" cy="895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8" name="Google Shape;1698;p46"/>
          <p:cNvSpPr/>
          <p:nvPr/>
        </p:nvSpPr>
        <p:spPr>
          <a:xfrm>
            <a:off x="510675" y="1678800"/>
            <a:ext cx="1271400" cy="11841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9" name="Google Shape;1699;p46"/>
          <p:cNvSpPr/>
          <p:nvPr/>
        </p:nvSpPr>
        <p:spPr>
          <a:xfrm>
            <a:off x="510675" y="4310125"/>
            <a:ext cx="1271400" cy="151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0" name="Google Shape;1700;p46"/>
          <p:cNvSpPr/>
          <p:nvPr/>
        </p:nvSpPr>
        <p:spPr>
          <a:xfrm>
            <a:off x="1782075" y="783601"/>
            <a:ext cx="6851400" cy="41001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1" name="Google Shape;1701;p46"/>
          <p:cNvSpPr txBox="1"/>
          <p:nvPr/>
        </p:nvSpPr>
        <p:spPr>
          <a:xfrm>
            <a:off x="4081275" y="2490300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Recent Files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02" name="Google Shape;1702;p46"/>
          <p:cNvSpPr txBox="1"/>
          <p:nvPr/>
        </p:nvSpPr>
        <p:spPr>
          <a:xfrm>
            <a:off x="462975" y="2360563"/>
            <a:ext cx="136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Create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03" name="Google Shape;1703;p46"/>
          <p:cNvSpPr txBox="1"/>
          <p:nvPr/>
        </p:nvSpPr>
        <p:spPr>
          <a:xfrm>
            <a:off x="462975" y="783588"/>
            <a:ext cx="1366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Project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04" name="Google Shape;1704;p46"/>
          <p:cNvSpPr txBox="1"/>
          <p:nvPr/>
        </p:nvSpPr>
        <p:spPr>
          <a:xfrm>
            <a:off x="5997875" y="307000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Ribbon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05" name="Google Shape;1705;p46"/>
          <p:cNvSpPr txBox="1"/>
          <p:nvPr/>
        </p:nvSpPr>
        <p:spPr>
          <a:xfrm>
            <a:off x="2221000" y="4158425"/>
            <a:ext cx="2253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Tutorials (wow)</a:t>
            </a:r>
            <a:endParaRPr sz="2000">
              <a:solidFill>
                <a:srgbClr val="FF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1706" name="Google Shape;1706;p46"/>
          <p:cNvCxnSpPr>
            <a:stCxn id="1705" idx="1"/>
          </p:cNvCxnSpPr>
          <p:nvPr/>
        </p:nvCxnSpPr>
        <p:spPr>
          <a:xfrm flipH="1">
            <a:off x="1771900" y="4344725"/>
            <a:ext cx="449100" cy="43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ineering Technology &amp; Drafting Major for College: Drafting &amp; CAD Technology by Slidesgo">
  <a:themeElements>
    <a:clrScheme name="Simple Light">
      <a:dk1>
        <a:srgbClr val="000000"/>
      </a:dk1>
      <a:lt1>
        <a:srgbClr val="B5B1A7"/>
      </a:lt1>
      <a:dk2>
        <a:srgbClr val="FFFFFF"/>
      </a:dk2>
      <a:lt2>
        <a:srgbClr val="E4BA3A"/>
      </a:lt2>
      <a:accent1>
        <a:srgbClr val="023D6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